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3" r:id="rId5"/>
  </p:sldMasterIdLst>
  <p:notesMasterIdLst>
    <p:notesMasterId r:id="rId8"/>
  </p:notesMasterIdLst>
  <p:sldIdLst>
    <p:sldId id="257" r:id="rId6"/>
    <p:sldId id="380" r:id="rId7"/>
  </p:sldIdLst>
  <p:sldSz cx="12192000" cy="6858000"/>
  <p:notesSz cx="6858000" cy="9144000"/>
  <p:defaultTextStyle>
    <a:defPPr>
      <a:defRPr lang="en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1212"/>
    <a:srgbClr val="0D062D"/>
    <a:srgbClr val="002328"/>
    <a:srgbClr val="DC1343"/>
    <a:srgbClr val="272C1B"/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85BE263C-DBD7-4A20-BB59-AAB30ACAA65A}" styleName="Medium Style 3 –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–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306799F8-075E-4A3A-A7F6-7FBC6576F1A4}" styleName="Themed Style 2 –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47"/>
    <p:restoredTop sz="94658"/>
  </p:normalViewPr>
  <p:slideViewPr>
    <p:cSldViewPr snapToGrid="0">
      <p:cViewPr varScale="1">
        <p:scale>
          <a:sx n="128" d="100"/>
          <a:sy n="128" d="100"/>
        </p:scale>
        <p:origin x="64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9EABE-9E57-CF4B-90A7-982650ECC179}" type="datetimeFigureOut">
              <a:rPr lang="en-FI" smtClean="0"/>
              <a:t>3.9.2026</a:t>
            </a:fld>
            <a:endParaRPr lang="en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E8D853-D169-A94F-A661-04816A2435BE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162408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.png"/><Relationship Id="rId7" Type="http://schemas.openxmlformats.org/officeDocument/2006/relationships/image" Target="../media/image23.sv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1.svg"/><Relationship Id="rId5" Type="http://schemas.openxmlformats.org/officeDocument/2006/relationships/image" Target="../media/image40.svg"/><Relationship Id="rId4" Type="http://schemas.openxmlformats.org/officeDocument/2006/relationships/image" Target="../media/image39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. Cover Qt Gro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ack object&#10;&#10;AI-generated content may be incorrect.">
            <a:extLst>
              <a:ext uri="{FF2B5EF4-FFF2-40B4-BE49-F238E27FC236}">
                <a16:creationId xmlns:a16="http://schemas.microsoft.com/office/drawing/2014/main" id="{DD77BCF5-15EF-FAE4-06FB-DBA7A394B1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8FA4FCBC-34DB-7A95-3C19-3C860F67C2B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"/>
            <a:ext cx="6096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pic>
        <p:nvPicPr>
          <p:cNvPr id="9" name="Picture 8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7EC42444-0D13-4A79-83AA-9761440C5E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63" y="302400"/>
            <a:ext cx="996914" cy="252000"/>
          </a:xfrm>
          <a:prstGeom prst="rect">
            <a:avLst/>
          </a:prstGeo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</p:spTree>
    <p:extLst>
      <p:ext uri="{BB962C8B-B14F-4D97-AF65-F5344CB8AC3E}">
        <p14:creationId xmlns:p14="http://schemas.microsoft.com/office/powerpoint/2010/main" val="1995398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1. Cover Q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77BCF5-15EF-FAE4-06FB-DBA7A394B1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3F249F87-CAF9-15B3-E50A-E999E1E067B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"/>
            <a:ext cx="6096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033BAAE-A084-8910-974E-35FB774236F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4963" y="284163"/>
            <a:ext cx="443915" cy="31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67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1. Cover I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77BCF5-15EF-FAE4-06FB-DBA7A394B1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sp>
        <p:nvSpPr>
          <p:cNvPr id="7" name="Picture Placeholder 10">
            <a:extLst>
              <a:ext uri="{FF2B5EF4-FFF2-40B4-BE49-F238E27FC236}">
                <a16:creationId xmlns:a16="http://schemas.microsoft.com/office/drawing/2014/main" id="{DBE22417-4BD8-14C1-9EF9-A97B2AE29D0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"/>
            <a:ext cx="6096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963C2BC2-C8F3-4400-9CBA-768ACF9A1CC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5490" y="-44450"/>
            <a:ext cx="1572179" cy="96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17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1. Cover Squi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E2449D-EDD0-5E4A-CC4D-A4324057F2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05993B31-1925-838D-7562-3DD12E87916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58750" y="192998"/>
            <a:ext cx="2041525" cy="48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658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1. Cover Axiv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E2449D-EDD0-5E4A-CC4D-A4324057F2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5360976B-AD9A-6AC0-7BFB-6DD8B4A37D4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34713" y="76201"/>
            <a:ext cx="2451600" cy="67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77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1. Cover Co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E2449D-EDD0-5E4A-CC4D-A4324057F2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63A00FD3-17F4-D18E-9930-6079A7008C7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6090" y="-42467"/>
            <a:ext cx="1567022" cy="96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805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. Cover Neu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background with white lines&#10;&#10;AI-generated content may be incorrect.">
            <a:extLst>
              <a:ext uri="{FF2B5EF4-FFF2-40B4-BE49-F238E27FC236}">
                <a16:creationId xmlns:a16="http://schemas.microsoft.com/office/drawing/2014/main" id="{7E399D2F-C035-2654-629C-FA3ECBD232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pic>
        <p:nvPicPr>
          <p:cNvPr id="9" name="Picture 8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7EC42444-0D13-4A79-83AA-9761440C5E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63" y="302400"/>
            <a:ext cx="996914" cy="252000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4997A42-E657-F346-FCFF-C1294A316C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"/>
            <a:ext cx="6096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</p:spTree>
    <p:extLst>
      <p:ext uri="{BB962C8B-B14F-4D97-AF65-F5344CB8AC3E}">
        <p14:creationId xmlns:p14="http://schemas.microsoft.com/office/powerpoint/2010/main" val="1221253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. Cover Extra Lon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background with white lines&#10;&#10;AI-generated content may be incorrect.">
            <a:extLst>
              <a:ext uri="{FF2B5EF4-FFF2-40B4-BE49-F238E27FC236}">
                <a16:creationId xmlns:a16="http://schemas.microsoft.com/office/drawing/2014/main" id="{70CD45AA-F9D9-89CA-3DA6-94D566A53A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pic>
        <p:nvPicPr>
          <p:cNvPr id="9" name="Picture 8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7EC42444-0D13-4A79-83AA-9761440C5E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63" y="302400"/>
            <a:ext cx="996914" cy="252000"/>
          </a:xfrm>
          <a:prstGeom prst="rect">
            <a:avLst/>
          </a:prstGeo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10451782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808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</p:spTree>
    <p:extLst>
      <p:ext uri="{BB962C8B-B14F-4D97-AF65-F5344CB8AC3E}">
        <p14:creationId xmlns:p14="http://schemas.microsoft.com/office/powerpoint/2010/main" val="2081819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 Agenda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360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8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Agenda</a:t>
            </a:r>
            <a:endParaRPr lang="en-FI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01025" y="2453775"/>
            <a:ext cx="9540000" cy="378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4000" spc="-2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agenda topics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2448100"/>
            <a:ext cx="913689" cy="378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4000" spc="-2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59250-E99C-4F12-99AB-AB94E92C1E37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7E12D-3710-19E4-77F5-B46233DD318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56C0B-B527-7A79-6FDE-5683436B7B08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1760468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7. Agenda Numbered Qt Dev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360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800">
                <a:solidFill>
                  <a:schemeClr val="accent3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Agenda</a:t>
            </a:r>
            <a:endParaRPr lang="en-FI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5BD448D-EE99-4224-0A78-3430278F84C3}"/>
              </a:ext>
            </a:extLst>
          </p:cNvPr>
          <p:cNvCxnSpPr/>
          <p:nvPr userDrawn="1"/>
        </p:nvCxnSpPr>
        <p:spPr>
          <a:xfrm>
            <a:off x="0" y="6311947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5630ACF4-7E8D-88B8-5065-4F80610ADD6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01025" y="2453775"/>
            <a:ext cx="9540000" cy="378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4000" spc="-2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agenda topics</a:t>
            </a:r>
            <a:endParaRPr lang="en-FI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49955754-121F-CEC0-E06E-93564976F1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2448100"/>
            <a:ext cx="913689" cy="378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4000" spc="-2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12" name="Date Placeholder 9">
            <a:extLst>
              <a:ext uri="{FF2B5EF4-FFF2-40B4-BE49-F238E27FC236}">
                <a16:creationId xmlns:a16="http://schemas.microsoft.com/office/drawing/2014/main" id="{18BD84DA-13E6-6EA5-1D26-CDF8C7C0D9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3" name="Footer Placeholder 10">
            <a:extLst>
              <a:ext uri="{FF2B5EF4-FFF2-40B4-BE49-F238E27FC236}">
                <a16:creationId xmlns:a16="http://schemas.microsoft.com/office/drawing/2014/main" id="{DB09925A-3A61-8027-876E-4D8DCE7B02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4" name="Slide Number Placeholder 11">
            <a:extLst>
              <a:ext uri="{FF2B5EF4-FFF2-40B4-BE49-F238E27FC236}">
                <a16:creationId xmlns:a16="http://schemas.microsoft.com/office/drawing/2014/main" id="{8BF044D2-2C9B-FFD1-26A1-87242D3B5B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B7B5699-9A3E-CEC2-8B53-5055D0B68B98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910263" y="6480155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 dirty="0">
                <a:solidFill>
                  <a:schemeClr val="tx2">
                    <a:alpha val="50000"/>
                  </a:schemeClr>
                </a:solidFill>
                <a:latin typeface="Aptos" panose="020B0004020202020204" pitchFamily="34" charset="0"/>
              </a:rPr>
              <a:t>Public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BE2F59A-8FDD-EA78-0543-49240B653C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1233956" y="6477639"/>
            <a:ext cx="612388" cy="15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2358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. Agenda + Spea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360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8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Agenda</a:t>
            </a:r>
            <a:endParaRPr lang="en-FI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1336" y="2439273"/>
            <a:ext cx="7560000" cy="3780000"/>
          </a:xfrm>
        </p:spPr>
        <p:txBody>
          <a:bodyPr anchor="b" anchorCtr="0"/>
          <a:lstStyle>
            <a:lvl1pPr marL="0" indent="0">
              <a:lnSpc>
                <a:spcPts val="2800"/>
              </a:lnSpc>
              <a:buNone/>
              <a:defRPr sz="2400" b="1" i="0" spc="-20" baseline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agenda topics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2433598"/>
            <a:ext cx="504000" cy="3780000"/>
          </a:xfrm>
        </p:spPr>
        <p:txBody>
          <a:bodyPr anchor="b" anchorCtr="0"/>
          <a:lstStyle>
            <a:lvl1pPr marL="0" indent="0">
              <a:lnSpc>
                <a:spcPts val="2800"/>
              </a:lnSpc>
              <a:buNone/>
              <a:defRPr sz="2400" spc="-2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F18B3D12-017D-2006-89B7-D71B2E95940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51336" y="2439273"/>
            <a:ext cx="3505702" cy="3780000"/>
          </a:xfrm>
        </p:spPr>
        <p:txBody>
          <a:bodyPr anchor="b" anchorCtr="0"/>
          <a:lstStyle>
            <a:lvl1pPr marL="0" indent="0">
              <a:lnSpc>
                <a:spcPts val="2800"/>
              </a:lnSpc>
              <a:buNone/>
              <a:defRPr sz="2000" b="0" i="0" spc="-20" baseline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Speaker Name</a:t>
            </a:r>
            <a:endParaRPr lang="en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D7F79-0F42-D5A1-81E9-F3FD81564861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50704A-B36A-4B9F-EF9E-AD78ADFEF2F6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29B29E-7A8D-02C1-D25C-4D0CF113FAFF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1228428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. Section Header Numbered + Img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device with a curved edge&#10;&#10;AI-generated content may be incorrect.">
            <a:extLst>
              <a:ext uri="{FF2B5EF4-FFF2-40B4-BE49-F238E27FC236}">
                <a16:creationId xmlns:a16="http://schemas.microsoft.com/office/drawing/2014/main" id="{90B564F8-92D3-3377-226B-4D8BA19172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542898"/>
            <a:ext cx="5760000" cy="5760000"/>
          </a:xfrm>
          <a:prstGeom prst="rect">
            <a:avLst/>
          </a:prstGeom>
        </p:spPr>
      </p:pic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10FE441D-6722-858A-122B-787487A9FF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542896"/>
            <a:ext cx="5761038" cy="5760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7336" y="2520000"/>
            <a:ext cx="5040000" cy="3734258"/>
          </a:xfrm>
        </p:spPr>
        <p:txBody>
          <a:bodyPr anchor="t" anchorCtr="0"/>
          <a:lstStyle>
            <a:lvl1pPr marL="0" indent="0">
              <a:lnSpc>
                <a:spcPct val="90000"/>
              </a:lnSpc>
              <a:buNone/>
              <a:defRPr sz="5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Section header title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1800000"/>
            <a:ext cx="5040000" cy="72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5000" spc="-3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5C672D-D02C-5ADC-39BF-6F21C5D8FF09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7803D56-2FFE-5098-2198-FF65DDB88642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EA47888-F8B4-E816-B9CF-56BF127723C5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8238647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. Section Header Numbered + Img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een rectangular object with a white background&#10;&#10;AI-generated content may be incorrect.">
            <a:extLst>
              <a:ext uri="{FF2B5EF4-FFF2-40B4-BE49-F238E27FC236}">
                <a16:creationId xmlns:a16="http://schemas.microsoft.com/office/drawing/2014/main" id="{703BE989-8347-F601-B06B-5AA453F3347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63" y="2345285"/>
            <a:ext cx="11511926" cy="3960001"/>
          </a:xfrm>
          <a:prstGeom prst="rect">
            <a:avLst/>
          </a:prstGeom>
        </p:spPr>
      </p:pic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10FE441D-6722-858A-122B-787487A9FF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34963" y="2345286"/>
            <a:ext cx="11522075" cy="3960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87335" y="900000"/>
            <a:ext cx="9553689" cy="717914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5000" b="0" i="0" spc="-30" baseline="0"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Section header title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5" y="900000"/>
            <a:ext cx="900000" cy="72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5000" spc="-3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94EECA-9D23-27B3-7282-C576A2638212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4527CBE0-5886-6147-4664-01ADA3D35E10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15580F3-3F09-6DF3-5087-21E71AFD48D3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237511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. Section Header + List, Img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cell phone&#10;&#10;AI-generated content may be incorrect.">
            <a:extLst>
              <a:ext uri="{FF2B5EF4-FFF2-40B4-BE49-F238E27FC236}">
                <a16:creationId xmlns:a16="http://schemas.microsoft.com/office/drawing/2014/main" id="{A8875889-5581-3EBE-547A-CEB141316F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03938" y="649466"/>
            <a:ext cx="5753100" cy="5659912"/>
          </a:xfrm>
          <a:prstGeom prst="rect">
            <a:avLst/>
          </a:prstGeom>
        </p:spPr>
      </p:pic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7336" y="584199"/>
            <a:ext cx="5040000" cy="3366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5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Section header title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4068000"/>
            <a:ext cx="5040000" cy="2240725"/>
          </a:xfrm>
        </p:spPr>
        <p:txBody>
          <a:bodyPr anchor="t" anchorCtr="0"/>
          <a:lstStyle>
            <a:lvl1pPr marL="324000" marR="0" indent="-324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 sz="2000" spc="-3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/>
              <a:t>Add a subtopic list here</a:t>
            </a:r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10FE441D-6722-858A-122B-787487A9FF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642566"/>
            <a:ext cx="5761038" cy="56667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0E38B2-EA23-5CCF-8757-443DF8519604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FB7DAE-8597-49B7-12B0-8CF6AC2447A4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46D2CF-BBA9-48F8-3C1C-2F64D0CC29EE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18516870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9285989-402F-D729-7187-C671E120678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B13C46C-37A5-0A6F-3BB4-14EB7A396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insert slide title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A02A2D59-E095-B40A-F6AA-1B8402DEE5E2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584E5FA4-170D-645D-4823-FCA6136DE92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ED0ED545-9E3F-DAC5-5570-B00F69CD5DC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D53D117E-76B5-07FC-F213-64C166F54A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799"/>
            <a:ext cx="5592763" cy="217113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21565716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. Grey background for Card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9285989-402F-D729-7187-C671E120678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B13C46C-37A5-0A6F-3BB4-14EB7A396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insert slide title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A4124D0-C83C-F890-F5D7-61C4F23C117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799"/>
            <a:ext cx="5592763" cy="217113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65ADDE-46E0-CAA7-B2C2-C5E8CCD3F4F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CB59CA-3145-35D6-6016-E1CBE466D1A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81D945-B8AA-872F-B424-836A24241F7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13914012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. Conten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F20BA475-5177-E341-DE05-E0A722C69F5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9CB38C83-2C13-1A0F-2B33-3E3CC4C416A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1F539564-8513-893E-5FCE-65F49FF022E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" name="Content Placeholder 11">
            <a:extLst>
              <a:ext uri="{FF2B5EF4-FFF2-40B4-BE49-F238E27FC236}">
                <a16:creationId xmlns:a16="http://schemas.microsoft.com/office/drawing/2014/main" id="{012674F8-AC95-2B36-CE54-DDFFACE5F95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86672" y="1700213"/>
            <a:ext cx="10440000" cy="46026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E7735BEB-C587-2020-1F1D-482F42F4E5B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799"/>
            <a:ext cx="5592763" cy="217113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8106036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. Conten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E100E6F7-D55B-3C87-E4B3-A4EFBB5E8D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75238" y="1700213"/>
            <a:ext cx="5592763" cy="46026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4C8FD27C-A833-6627-98CE-EA2648071A97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275388" y="1700212"/>
            <a:ext cx="5580000" cy="46026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0D162BD-6E99-D908-D7FD-ED7E605CCB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799"/>
            <a:ext cx="5592763" cy="217113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28315152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. Imag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E925076-CCF8-D83B-CEBB-86048E5A0D9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274574" y="1700213"/>
            <a:ext cx="5592763" cy="4602612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3954E8BF-B63F-C727-D2BF-CFD62A51FA9D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275388" y="1700212"/>
            <a:ext cx="5580000" cy="46026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88104DFA-BD33-F8EE-4DBC-708ACD5BFF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799"/>
            <a:ext cx="5592763" cy="217113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31241798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. Conten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E925076-CCF8-D83B-CEBB-86048E5A0D9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277037" y="1701226"/>
            <a:ext cx="5580001" cy="4602611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3954E8BF-B63F-C727-D2BF-CFD62A51FA9D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269211" y="1700213"/>
            <a:ext cx="5592763" cy="460261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1A0849E0-0135-4F90-2406-51B241A3408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40959060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. Content x2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F885492-5391-49AF-4983-E9F7CADA452A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75238" y="1700213"/>
            <a:ext cx="5592763" cy="46085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4A6A95E-6CF8-9D28-C3D8-1C16D9F3732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75388" y="4544271"/>
            <a:ext cx="5581650" cy="1764454"/>
          </a:xfrm>
          <a:solidFill>
            <a:schemeClr val="bg2"/>
          </a:solidFill>
        </p:spPr>
        <p:txBody>
          <a:bodyPr lIns="360000" tIns="251999" rIns="360000" bIns="251999" anchor="ctr" anchorCtr="0"/>
          <a:lstStyle>
            <a:lvl1pPr marL="0" indent="0">
              <a:buNone/>
              <a:defRPr sz="20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“Insert a quote or highlight text here. Duis sit </a:t>
            </a:r>
            <a:r>
              <a:rPr lang="en-GB" err="1"/>
              <a:t>amet</a:t>
            </a:r>
            <a:r>
              <a:rPr lang="en-GB"/>
              <a:t> lorem </a:t>
            </a:r>
            <a:r>
              <a:rPr lang="en-GB" err="1"/>
              <a:t>efficitur</a:t>
            </a:r>
            <a:r>
              <a:rPr lang="en-GB"/>
              <a:t> magna </a:t>
            </a:r>
            <a:r>
              <a:rPr lang="en-GB" err="1"/>
              <a:t>ultricesin</a:t>
            </a:r>
            <a:r>
              <a:rPr lang="en-GB"/>
              <a:t> </a:t>
            </a:r>
            <a:r>
              <a:rPr lang="en-GB" err="1"/>
              <a:t>augue</a:t>
            </a:r>
            <a:r>
              <a:rPr lang="en-GB"/>
              <a:t>.”</a:t>
            </a:r>
            <a:endParaRPr lang="en-FI"/>
          </a:p>
        </p:txBody>
      </p:sp>
      <p:sp>
        <p:nvSpPr>
          <p:cNvPr id="19" name="Content Placeholder 11">
            <a:extLst>
              <a:ext uri="{FF2B5EF4-FFF2-40B4-BE49-F238E27FC236}">
                <a16:creationId xmlns:a16="http://schemas.microsoft.com/office/drawing/2014/main" id="{A6FF05EC-5310-DC86-68F4-3649C2C8561D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6275388" y="1694399"/>
            <a:ext cx="5580000" cy="2477225"/>
          </a:xfrm>
        </p:spPr>
        <p:txBody>
          <a:bodyPr anchor="ctr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773F765A-6250-F8CC-8532-780D1402BDB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1630446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2. Power Statement Qt Group">
    <p:bg>
      <p:bgPr>
        <a:solidFill>
          <a:srgbClr val="272C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accent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CA48331-250A-F29F-3FF8-47EF86E9EA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6000" y="1700213"/>
            <a:ext cx="9000000" cy="3600000"/>
          </a:xfrm>
          <a:prstGeom prst="rect">
            <a:avLst/>
          </a:prstGeom>
        </p:spPr>
        <p:txBody>
          <a:bodyPr lIns="43200" tIns="25200" rIns="43200" bIns="25200" anchor="ctr" anchorCtr="0"/>
          <a:lstStyle>
            <a:lvl1pPr marL="0" indent="0" algn="ctr">
              <a:lnSpc>
                <a:spcPct val="90000"/>
              </a:lnSpc>
              <a:buNone/>
              <a:defRPr sz="6000" spc="-30" baseline="0">
                <a:solidFill>
                  <a:schemeClr val="accent1">
                    <a:lumMod val="50000"/>
                    <a:lumOff val="50000"/>
                  </a:schemeClr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power statement here, or an inspiring sentence.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3DAE573-3109-3BD5-D6C2-15868F7B08E1}"/>
              </a:ext>
            </a:extLst>
          </p:cNvPr>
          <p:cNvCxnSpPr/>
          <p:nvPr userDrawn="1"/>
        </p:nvCxnSpPr>
        <p:spPr>
          <a:xfrm>
            <a:off x="0" y="6311947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5B19CC17-C95D-7584-9ADC-FA5ABBFFB7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6" name="Footer Placeholder 10">
            <a:extLst>
              <a:ext uri="{FF2B5EF4-FFF2-40B4-BE49-F238E27FC236}">
                <a16:creationId xmlns:a16="http://schemas.microsoft.com/office/drawing/2014/main" id="{BD2A441D-5FAB-4775-04C2-607DFEE8FC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7" name="Slide Number Placeholder 11">
            <a:extLst>
              <a:ext uri="{FF2B5EF4-FFF2-40B4-BE49-F238E27FC236}">
                <a16:creationId xmlns:a16="http://schemas.microsoft.com/office/drawing/2014/main" id="{157D4F7D-9F7A-ABF5-D065-E76A59F723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69D54B-31AA-E0C1-110E-624B09A78242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910263" y="6480039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 dirty="0">
                <a:solidFill>
                  <a:schemeClr val="bg2">
                    <a:alpha val="50000"/>
                  </a:schemeClr>
                </a:solidFill>
                <a:latin typeface="Aptos" panose="020B0004020202020204" pitchFamily="34" charset="0"/>
              </a:rPr>
              <a:t>Public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5DD89AA-0F92-455F-9655-9EE84B9511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1233956" y="6477639"/>
            <a:ext cx="612388" cy="15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828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3. Power Stat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accent3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CA48331-250A-F29F-3FF8-47EF86E9EA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6000" y="1700213"/>
            <a:ext cx="9000000" cy="3600000"/>
          </a:xfrm>
          <a:prstGeom prst="rect">
            <a:avLst/>
          </a:prstGeom>
        </p:spPr>
        <p:txBody>
          <a:bodyPr lIns="43200" tIns="25200" rIns="43200" bIns="25200" anchor="ctr" anchorCtr="0"/>
          <a:lstStyle>
            <a:lvl1pPr marL="0" indent="0" algn="ctr">
              <a:lnSpc>
                <a:spcPct val="90000"/>
              </a:lnSpc>
              <a:buNone/>
              <a:defRPr sz="6000" spc="-30" baseline="0">
                <a:solidFill>
                  <a:schemeClr val="accent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Insert a power statement here, or an inspiring sentence.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E4DFEEE5-F2C3-FF13-624C-3280FA97AA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6" name="Footer Placeholder 10">
            <a:extLst>
              <a:ext uri="{FF2B5EF4-FFF2-40B4-BE49-F238E27FC236}">
                <a16:creationId xmlns:a16="http://schemas.microsoft.com/office/drawing/2014/main" id="{548D0109-9C16-14FC-FB07-F2108D1A3D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7" name="Slide Number Placeholder 11">
            <a:extLst>
              <a:ext uri="{FF2B5EF4-FFF2-40B4-BE49-F238E27FC236}">
                <a16:creationId xmlns:a16="http://schemas.microsoft.com/office/drawing/2014/main" id="{2F1C73B6-20C0-5A2C-EE2B-5EB76644B5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BDF577-4FC6-DC6F-CCB3-EB87D880EA94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0155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40B525C-671C-0C76-ABBB-6D706F7986C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1233956" y="6477639"/>
            <a:ext cx="612388" cy="15480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37374E6-749D-130D-B79C-7622AAA21B6C}"/>
              </a:ext>
            </a:extLst>
          </p:cNvPr>
          <p:cNvCxnSpPr/>
          <p:nvPr userDrawn="1"/>
        </p:nvCxnSpPr>
        <p:spPr>
          <a:xfrm>
            <a:off x="0" y="6311947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A85E9C7-8A03-BA15-CF5C-48864F7125A4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910263" y="6480039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 dirty="0">
                <a:solidFill>
                  <a:schemeClr val="tx2">
                    <a:alpha val="50000"/>
                  </a:scheme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130484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23. Power Stat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accent4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CA48331-250A-F29F-3FF8-47EF86E9EA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6000" y="1700213"/>
            <a:ext cx="9000000" cy="3600000"/>
          </a:xfrm>
          <a:prstGeom prst="rect">
            <a:avLst/>
          </a:prstGeom>
        </p:spPr>
        <p:txBody>
          <a:bodyPr lIns="43200" tIns="25200" rIns="43200" bIns="25200" anchor="ctr" anchorCtr="0"/>
          <a:lstStyle>
            <a:lvl1pPr marL="0" indent="0" algn="ctr">
              <a:lnSpc>
                <a:spcPct val="90000"/>
              </a:lnSpc>
              <a:buNone/>
              <a:defRPr sz="6000" spc="-30" baseline="0">
                <a:solidFill>
                  <a:srgbClr val="DC1343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power statement here, or an inspiring sentence.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13423279-5581-4D58-34FE-30AFC733CF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6" name="Footer Placeholder 10">
            <a:extLst>
              <a:ext uri="{FF2B5EF4-FFF2-40B4-BE49-F238E27FC236}">
                <a16:creationId xmlns:a16="http://schemas.microsoft.com/office/drawing/2014/main" id="{6CF8A310-9F05-2140-33C3-5E59E2CCB4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7" name="Slide Number Placeholder 11">
            <a:extLst>
              <a:ext uri="{FF2B5EF4-FFF2-40B4-BE49-F238E27FC236}">
                <a16:creationId xmlns:a16="http://schemas.microsoft.com/office/drawing/2014/main" id="{BC4CB241-68D3-8FC8-4B02-8D20C46D1A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568912-E071-EB79-EA55-08B9B165D02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0155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684AF81-24B3-544B-3AE0-5117147DF2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1233956" y="6477639"/>
            <a:ext cx="612388" cy="15480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00A6F99-8703-A72D-06AF-2C930C94B075}"/>
              </a:ext>
            </a:extLst>
          </p:cNvPr>
          <p:cNvCxnSpPr/>
          <p:nvPr userDrawn="1"/>
        </p:nvCxnSpPr>
        <p:spPr>
          <a:xfrm>
            <a:off x="0" y="6311947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4F32961-48D1-76C9-B8A2-0F05AFCF685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910263" y="6480039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 dirty="0">
                <a:solidFill>
                  <a:schemeClr val="tx2">
                    <a:alpha val="50000"/>
                  </a:scheme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26092741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. Power Stat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accent6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CA48331-250A-F29F-3FF8-47EF86E9EA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6000" y="1700213"/>
            <a:ext cx="9000000" cy="3600000"/>
          </a:xfrm>
          <a:prstGeom prst="rect">
            <a:avLst/>
          </a:prstGeom>
        </p:spPr>
        <p:txBody>
          <a:bodyPr lIns="43200" tIns="25200" rIns="43200" bIns="25200" anchor="ctr" anchorCtr="0"/>
          <a:lstStyle>
            <a:lvl1pPr marL="0" indent="0" algn="ctr">
              <a:lnSpc>
                <a:spcPct val="90000"/>
              </a:lnSpc>
              <a:buNone/>
              <a:defRPr sz="6000" spc="-30" baseline="0">
                <a:solidFill>
                  <a:schemeClr val="accent5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power statement here, or an inspiring sentence.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BE132B24-3070-46C6-BD88-8E0B5850B2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6" name="Footer Placeholder 10">
            <a:extLst>
              <a:ext uri="{FF2B5EF4-FFF2-40B4-BE49-F238E27FC236}">
                <a16:creationId xmlns:a16="http://schemas.microsoft.com/office/drawing/2014/main" id="{4EB48BFF-CFE8-86E5-0C51-AC9DD48DD7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7" name="Slide Number Placeholder 11">
            <a:extLst>
              <a:ext uri="{FF2B5EF4-FFF2-40B4-BE49-F238E27FC236}">
                <a16:creationId xmlns:a16="http://schemas.microsoft.com/office/drawing/2014/main" id="{3B6C8CAC-C747-432F-9C24-91453A50AE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88C3FE-5F03-1216-54C9-BD77AEE48E46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0155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02B3057-6745-87AD-6AD1-217AB169EB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1233956" y="6477639"/>
            <a:ext cx="612388" cy="154800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FA78944-9286-837D-8A12-B153BA7A5689}"/>
              </a:ext>
            </a:extLst>
          </p:cNvPr>
          <p:cNvCxnSpPr/>
          <p:nvPr userDrawn="1"/>
        </p:nvCxnSpPr>
        <p:spPr>
          <a:xfrm>
            <a:off x="0" y="6311947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9E817620-01F2-7071-BF81-CA6854BF635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910263" y="6480039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 dirty="0">
                <a:solidFill>
                  <a:schemeClr val="tx2">
                    <a:alpha val="50000"/>
                  </a:scheme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26027167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. Power Statement +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486670C3-2860-817F-9B4A-418E98C4211C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288001" y="1700213"/>
            <a:ext cx="7632000" cy="4608512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3200"/>
            </a:lvl1pPr>
            <a:lvl2pPr>
              <a:buNone/>
              <a:defRPr sz="16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/>
            <a:r>
              <a:rPr lang="en-GB"/>
              <a:t>Insert a power statement here, or an inspiring sentence. Duis sit </a:t>
            </a:r>
            <a:r>
              <a:rPr lang="en-GB" err="1"/>
              <a:t>amet</a:t>
            </a:r>
            <a:r>
              <a:rPr lang="en-GB"/>
              <a:t> lorem </a:t>
            </a:r>
            <a:r>
              <a:rPr lang="en-GB" err="1"/>
              <a:t>eli</a:t>
            </a:r>
            <a:r>
              <a:rPr lang="en-GB"/>
              <a:t> </a:t>
            </a:r>
            <a:r>
              <a:rPr lang="en-GB" err="1"/>
              <a:t>citur</a:t>
            </a:r>
            <a:r>
              <a:rPr lang="en-GB"/>
              <a:t> magna </a:t>
            </a:r>
            <a:r>
              <a:rPr lang="en-GB" err="1"/>
              <a:t>ultrices</a:t>
            </a:r>
            <a:r>
              <a:rPr lang="en-GB"/>
              <a:t> </a:t>
            </a:r>
            <a:r>
              <a:rPr lang="en-GB" err="1"/>
              <a:t>fermea</a:t>
            </a:r>
            <a:r>
              <a:rPr lang="en-GB"/>
              <a:t> </a:t>
            </a:r>
            <a:r>
              <a:rPr lang="en-GB" err="1"/>
              <a:t>situm</a:t>
            </a:r>
            <a:r>
              <a:rPr lang="en-GB"/>
              <a:t> in </a:t>
            </a:r>
            <a:r>
              <a:rPr lang="en-GB" err="1"/>
              <a:t>augue</a:t>
            </a:r>
            <a:r>
              <a:rPr lang="en-GB"/>
              <a:t>. Vesti </a:t>
            </a:r>
            <a:r>
              <a:rPr lang="en-GB" err="1"/>
              <a:t>bulum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 nec </a:t>
            </a:r>
            <a:r>
              <a:rPr lang="en-GB" err="1"/>
              <a:t>elit</a:t>
            </a:r>
            <a:r>
              <a:rPr lang="en-GB"/>
              <a:t> vitae </a:t>
            </a:r>
            <a:r>
              <a:rPr lang="en-GB" err="1"/>
              <a:t>erat</a:t>
            </a:r>
            <a:r>
              <a:rPr lang="en-GB"/>
              <a:t> </a:t>
            </a:r>
            <a:r>
              <a:rPr lang="en-GB" err="1"/>
              <a:t>laoreet</a:t>
            </a:r>
            <a:r>
              <a:rPr lang="en-GB"/>
              <a:t> </a:t>
            </a:r>
            <a:r>
              <a:rPr lang="en-GB" err="1"/>
              <a:t>laoreet</a:t>
            </a:r>
            <a:r>
              <a:rPr lang="en-GB"/>
              <a:t>. 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5F7942A9-DAC8-3260-7FB8-B8ECB371292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257038" y="572625"/>
            <a:ext cx="3600000" cy="5737543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6915610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. 2/3 Content +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486670C3-2860-817F-9B4A-418E98C4211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88001" y="1700213"/>
            <a:ext cx="7632000" cy="4608512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5F7942A9-DAC8-3260-7FB8-B8ECB371292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257038" y="1700212"/>
            <a:ext cx="3600000" cy="4608511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3097A9F-89E2-F5E8-A510-EBF2ED27E19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1926775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. 1/3 Content + 2/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F885492-5391-49AF-4983-E9F7CADA452A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88001" y="1700213"/>
            <a:ext cx="3600000" cy="46026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5" name="Content Placeholder 11">
            <a:extLst>
              <a:ext uri="{FF2B5EF4-FFF2-40B4-BE49-F238E27FC236}">
                <a16:creationId xmlns:a16="http://schemas.microsoft.com/office/drawing/2014/main" id="{3291EC49-6118-9658-719A-23686921C2A5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4225038" y="1700213"/>
            <a:ext cx="7632000" cy="4602612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2C8ADF6-117A-E767-3156-2BA334311C2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29647091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. 1/3 Img + Content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486670C3-2860-817F-9B4A-418E98C4211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225038" y="1699200"/>
            <a:ext cx="7632000" cy="2124000"/>
          </a:xfrm>
        </p:spPr>
        <p:txBody>
          <a:bodyPr anchor="ctr" anchorCtr="0"/>
          <a:lstStyle>
            <a:lvl1pPr marL="0" indent="0">
              <a:buNone/>
              <a:defRPr sz="1800"/>
            </a:lvl1pPr>
            <a:lvl2pPr>
              <a:buNone/>
              <a:defRPr sz="16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5F7942A9-DAC8-3260-7FB8-B8ECB371292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287336" y="1699199"/>
            <a:ext cx="3647627" cy="4609526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5BD49BA3-B898-279C-6057-077885502F6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225038" y="4184351"/>
            <a:ext cx="7632000" cy="2124172"/>
          </a:xfrm>
          <a:solidFill>
            <a:schemeClr val="bg2"/>
          </a:solidFill>
        </p:spPr>
        <p:txBody>
          <a:bodyPr lIns="360000" tIns="251999" rIns="360000" bIns="251999" anchor="ctr" anchorCtr="0"/>
          <a:lstStyle>
            <a:lvl1pPr marL="0" indent="0">
              <a:buNone/>
              <a:defRPr sz="22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“Insert a quote or highlight text here. Duis sit </a:t>
            </a:r>
            <a:r>
              <a:rPr lang="en-GB" err="1"/>
              <a:t>amet</a:t>
            </a:r>
            <a:r>
              <a:rPr lang="en-GB"/>
              <a:t> lorem </a:t>
            </a:r>
            <a:r>
              <a:rPr lang="en-GB" err="1"/>
              <a:t>efficitur</a:t>
            </a:r>
            <a:r>
              <a:rPr lang="en-GB"/>
              <a:t> magna </a:t>
            </a:r>
            <a:r>
              <a:rPr lang="en-GB" err="1"/>
              <a:t>augue</a:t>
            </a:r>
            <a:r>
              <a:rPr lang="en-GB"/>
              <a:t>. Vestibulum nec </a:t>
            </a:r>
            <a:r>
              <a:rPr lang="en-GB" err="1"/>
              <a:t>elit</a:t>
            </a:r>
            <a:r>
              <a:rPr lang="en-GB"/>
              <a:t> vitae. ”</a:t>
            </a:r>
            <a:endParaRPr lang="en-FI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372ADF9D-E756-F5BC-5FE8-E1167FD38C8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Caption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12283951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. 2/3 Img + Content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486670C3-2860-817F-9B4A-418E98C4211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8257037" y="1699200"/>
            <a:ext cx="3600000" cy="2124000"/>
          </a:xfrm>
        </p:spPr>
        <p:txBody>
          <a:bodyPr anchor="ctr" anchorCtr="0"/>
          <a:lstStyle>
            <a:lvl1pPr marL="0" indent="0">
              <a:buNone/>
              <a:defRPr sz="1600"/>
            </a:lvl1pPr>
            <a:lvl2pPr>
              <a:buNone/>
              <a:defRPr sz="16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5BD49BA3-B898-279C-6057-077885502F6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257036" y="4200125"/>
            <a:ext cx="3600001" cy="2108599"/>
          </a:xfrm>
          <a:solidFill>
            <a:schemeClr val="bg2"/>
          </a:solidFill>
        </p:spPr>
        <p:txBody>
          <a:bodyPr lIns="360000" tIns="251999" rIns="360000" bIns="251999" anchor="ctr" anchorCtr="0"/>
          <a:lstStyle>
            <a:lvl1pPr marL="0" indent="0">
              <a:buNone/>
              <a:defRPr sz="20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“Insert a quote or highlight text here. Vestibulum nec </a:t>
            </a:r>
            <a:r>
              <a:rPr lang="en-GB" err="1"/>
              <a:t>elit</a:t>
            </a:r>
            <a:r>
              <a:rPr lang="en-GB"/>
              <a:t> vitae sit </a:t>
            </a:r>
            <a:r>
              <a:rPr lang="en-GB" err="1"/>
              <a:t>amet</a:t>
            </a:r>
            <a:r>
              <a:rPr lang="en-GB"/>
              <a:t> lorem.”</a:t>
            </a:r>
            <a:endParaRPr lang="en-FI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0C631BF1-0687-AF63-75E4-5AD0325091C2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287336" y="1699200"/>
            <a:ext cx="7632000" cy="4609524"/>
          </a:xfrm>
        </p:spPr>
        <p:txBody>
          <a:bodyPr/>
          <a:lstStyle>
            <a:lvl1pPr marL="0" indent="0">
              <a:buNone/>
              <a:defRPr sz="1800"/>
            </a:lvl1pPr>
            <a:lvl2pPr>
              <a:defRPr sz="16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/>
              <a:t>Add screenshot or chart here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824852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. 2/3 Media-Screenshot-Chart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54D89551-314B-1F0D-A241-E9BB9FEEE35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8257037" y="1687625"/>
            <a:ext cx="3600000" cy="46211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71EA79D7-9D7F-F243-FA94-352A4BA2B3FE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287336" y="1699200"/>
            <a:ext cx="7632000" cy="4609525"/>
          </a:xfrm>
        </p:spPr>
        <p:txBody>
          <a:bodyPr/>
          <a:lstStyle>
            <a:lvl1pPr marL="0" indent="0">
              <a:buNone/>
              <a:defRPr sz="1800"/>
            </a:lvl1pPr>
            <a:lvl2pPr>
              <a:defRPr sz="16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/>
              <a:t>Add screenshot or chart here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2184154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. Img + Content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7D8252E3-13B7-FE05-DE82-63198E9316E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72186" y="1700213"/>
            <a:ext cx="3600000" cy="4596737"/>
          </a:xfrm>
        </p:spPr>
        <p:txBody>
          <a:bodyPr anchor="ctr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00E37CC-0B77-93FE-BD13-BFAF0715460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87336" y="1699200"/>
            <a:ext cx="3647627" cy="4596736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41B83649-4228-18DA-3E55-A2EB94852F8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57036" y="1700213"/>
            <a:ext cx="3600001" cy="4596737"/>
          </a:xfrm>
          <a:solidFill>
            <a:schemeClr val="bg2"/>
          </a:solidFill>
        </p:spPr>
        <p:txBody>
          <a:bodyPr lIns="360000" tIns="251999" rIns="360000" bIns="251999" anchor="ctr" anchorCtr="0"/>
          <a:lstStyle>
            <a:lvl1pPr marL="0" indent="0">
              <a:buNone/>
              <a:defRPr sz="20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“Insert a quote or highlight text here. Vestibulum nec </a:t>
            </a:r>
            <a:r>
              <a:rPr lang="en-GB" err="1"/>
              <a:t>elit</a:t>
            </a:r>
            <a:r>
              <a:rPr lang="en-GB"/>
              <a:t> vitae sit </a:t>
            </a:r>
            <a:r>
              <a:rPr lang="en-GB" err="1"/>
              <a:t>amet</a:t>
            </a:r>
            <a:r>
              <a:rPr lang="en-GB"/>
              <a:t> lorem.”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3348042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. Content x2 +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A6564964-D6D9-1100-79C2-BC4DD4DD61FF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287336" y="1700213"/>
            <a:ext cx="3600000" cy="46085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7D8252E3-13B7-FE05-DE82-63198E9316E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72186" y="1700212"/>
            <a:ext cx="3600000" cy="46085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00E37CC-0B77-93FE-BD13-BFAF0715460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7038" y="1699199"/>
            <a:ext cx="3600000" cy="4608512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845614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. Content x3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A6564964-D6D9-1100-79C2-BC4DD4DD61FF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287336" y="1700213"/>
            <a:ext cx="3600000" cy="46085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7D8252E3-13B7-FE05-DE82-63198E9316E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72186" y="1700213"/>
            <a:ext cx="3600000" cy="460851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52628DD4-643A-7F77-E8FE-688070CD1FCA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8257037" y="1699200"/>
            <a:ext cx="3600000" cy="2124000"/>
          </a:xfrm>
        </p:spPr>
        <p:txBody>
          <a:bodyPr anchor="ctr" anchorCtr="0"/>
          <a:lstStyle>
            <a:lvl1pPr marL="0" indent="0">
              <a:buNone/>
              <a:defRPr sz="1600"/>
            </a:lvl1pPr>
            <a:lvl2pPr>
              <a:buNone/>
              <a:defRPr sz="16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F9BB3C1C-5DAF-EE57-A70B-83B43486846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257036" y="4190398"/>
            <a:ext cx="3600001" cy="2118327"/>
          </a:xfrm>
          <a:solidFill>
            <a:schemeClr val="bg2"/>
          </a:solidFill>
        </p:spPr>
        <p:txBody>
          <a:bodyPr lIns="360000" tIns="251999" rIns="360000" bIns="251999" anchor="ctr" anchorCtr="0"/>
          <a:lstStyle>
            <a:lvl1pPr marL="0" indent="0">
              <a:buNone/>
              <a:defRPr sz="20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“Insert a quote or highlight text here. Vestibulum nec </a:t>
            </a:r>
            <a:r>
              <a:rPr lang="en-GB" err="1"/>
              <a:t>elit</a:t>
            </a:r>
            <a:r>
              <a:rPr lang="en-GB"/>
              <a:t> vitae sit </a:t>
            </a:r>
            <a:r>
              <a:rPr lang="en-GB" err="1"/>
              <a:t>amet</a:t>
            </a:r>
            <a:r>
              <a:rPr lang="en-GB"/>
              <a:t> lorem.”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2843379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. Highlight + Description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7336" y="3960000"/>
            <a:ext cx="3647626" cy="2088000"/>
          </a:xfrm>
        </p:spPr>
        <p:txBody>
          <a:bodyPr lIns="360000" tIns="180000" rIns="360000" bIns="180000"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07C2DCD2-6CE8-E4F1-BA77-4F798E05419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295999" y="3960000"/>
            <a:ext cx="3623805" cy="2088000"/>
          </a:xfrm>
        </p:spPr>
        <p:txBody>
          <a:bodyPr lIns="360000" tIns="180000" rIns="360000" bIns="180000"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A9A41176-78D5-3304-DE8D-E4EE8DA094B2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257054" y="3960000"/>
            <a:ext cx="3600000" cy="2088000"/>
          </a:xfrm>
        </p:spPr>
        <p:txBody>
          <a:bodyPr lIns="360000" tIns="180000" rIns="360000" bIns="180000"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14BD04-FE6F-4E9F-E6C8-AF6CC5F766B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7336" y="1700212"/>
            <a:ext cx="3647627" cy="2022186"/>
          </a:xfrm>
          <a:solidFill>
            <a:schemeClr val="bg2"/>
          </a:solidFill>
        </p:spPr>
        <p:txBody>
          <a:bodyPr lIns="360000" tIns="360000" rIns="360000" bIns="324000"/>
          <a:lstStyle>
            <a:lvl1pPr marL="0" indent="0">
              <a:buNone/>
              <a:defRPr sz="2400"/>
            </a:lvl1pPr>
          </a:lstStyle>
          <a:p>
            <a:pPr lvl="0"/>
            <a:r>
              <a:rPr lang="en-FI" sz="2400"/>
              <a:t>1. Generic content</a:t>
            </a:r>
            <a:endParaRPr lang="en-FI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6C62A6E5-B6E4-2A62-621F-DBA84E12882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296000" y="1700212"/>
            <a:ext cx="3600000" cy="2022186"/>
          </a:xfrm>
          <a:solidFill>
            <a:schemeClr val="accent3"/>
          </a:solidFill>
        </p:spPr>
        <p:txBody>
          <a:bodyPr lIns="360000" tIns="360000" rIns="360000" bIns="324000"/>
          <a:lstStyle>
            <a:lvl1pPr marL="0" indent="0">
              <a:buNone/>
              <a:defRPr sz="240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FI" sz="2400" dirty="0"/>
              <a:t>2. Generic content</a:t>
            </a:r>
            <a:endParaRPr lang="en-FI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555D9BC1-4EFB-70A9-34BE-0F5FCF1A68E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257037" y="1700212"/>
            <a:ext cx="3600000" cy="2022186"/>
          </a:xfrm>
          <a:solidFill>
            <a:schemeClr val="accent5"/>
          </a:solidFill>
        </p:spPr>
        <p:txBody>
          <a:bodyPr lIns="360000" tIns="360000" rIns="360000" bIns="324000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FI" sz="2400"/>
              <a:t>Generic content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3408373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. Img + Title + Description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00E37CC-0B77-93FE-BD13-BFAF0715460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7038" y="1699199"/>
            <a:ext cx="3600000" cy="20232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287336" y="1700213"/>
            <a:ext cx="3647464" cy="20232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54E22FEF-7B3F-CA08-5E68-59D64B4363F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296000" y="1700213"/>
            <a:ext cx="3600000" cy="20232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4D10DEC-00C0-A90B-6045-C81E804AFFC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287336" y="3960000"/>
            <a:ext cx="3647464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7336" y="4428000"/>
            <a:ext cx="3647464" cy="1620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09BEDA25-0636-150C-E5FE-9E0977545A6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296000" y="3960000"/>
            <a:ext cx="3600000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07C2DCD2-6CE8-E4F1-BA77-4F798E05419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296000" y="4428000"/>
            <a:ext cx="3600000" cy="1620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8B73CFEC-5206-A5F9-E1D6-F6ECE6653A5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257038" y="3960000"/>
            <a:ext cx="3600000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C6330D15-A5CF-BBCE-B852-BDC1E2BD60A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257038" y="4428000"/>
            <a:ext cx="3600000" cy="1620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677880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. Tall Img + Title +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00E37CC-0B77-93FE-BD13-BFAF0715460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7038" y="584200"/>
            <a:ext cx="3600000" cy="4032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287335" y="590400"/>
            <a:ext cx="3647465" cy="4032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54E22FEF-7B3F-CA08-5E68-59D64B4363F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296000" y="584200"/>
            <a:ext cx="3600000" cy="4032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4D10DEC-00C0-A90B-6045-C81E804AFFC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287335" y="4824000"/>
            <a:ext cx="3647465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7336" y="5292000"/>
            <a:ext cx="3647464" cy="1044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931858C0-6055-B9F7-BA7F-F37039BEEEF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296000" y="4824000"/>
            <a:ext cx="3600000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2316C429-C3DD-A69B-445E-AC917DCF29B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296000" y="5292000"/>
            <a:ext cx="3599999" cy="1044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4289BF39-F5A7-95FC-1411-947B94BCE3E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257038" y="4824000"/>
            <a:ext cx="3600000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37D4E203-4BBE-BFD9-AD2F-6654EF1010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257038" y="5292000"/>
            <a:ext cx="3599999" cy="1044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91648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. Img + Title + Description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287337" y="2376000"/>
            <a:ext cx="2673800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5B33F4-418F-BA4B-DA49-AD0864EBA4CA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9230703" y="2376000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5A77D268-1C3A-F036-C46F-D3F2FB1D1ADC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3300102" y="2376000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BF3FCF12-8C8E-1863-9EC8-BC1794FBA9AC}"/>
              </a:ext>
            </a:extLst>
          </p:cNvPr>
          <p:cNvSpPr>
            <a:spLocks noGrp="1" noChangeAspect="1"/>
          </p:cNvSpPr>
          <p:nvPr>
            <p:ph type="pic" sz="quarter" idx="30"/>
          </p:nvPr>
        </p:nvSpPr>
        <p:spPr>
          <a:xfrm>
            <a:off x="6265403" y="2376000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E0481F5A-0E55-80FC-580A-326DAD00671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7336" y="3996000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tx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insert title</a:t>
            </a:r>
            <a:endParaRPr lang="en-FI"/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66E0FEB6-EE14-82E5-67FB-C568990BB3D2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7336" y="4356000"/>
            <a:ext cx="2673800" cy="180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image description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5D059B-A0C1-0FD9-0C05-FECDC4C8DB0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230698" y="3996000"/>
            <a:ext cx="262634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tx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insert title</a:t>
            </a:r>
            <a:endParaRPr lang="en-FI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04F8B974-5091-FD49-D3C1-E9C8831F975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230698" y="4356000"/>
            <a:ext cx="2626340" cy="180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image description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ACD87A61-2419-2DB8-D748-05464C91FB3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265398" y="3996000"/>
            <a:ext cx="2626339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tx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insert title</a:t>
            </a:r>
            <a:endParaRPr lang="en-FI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FDEA268-342E-BA7A-1490-1D9744A5AA4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265398" y="4356000"/>
            <a:ext cx="2626339" cy="180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image description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84AC3390-DDB7-D319-88DF-3911C6CFBD6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300100" y="3996000"/>
            <a:ext cx="2626335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tx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insert title</a:t>
            </a:r>
            <a:endParaRPr lang="en-FI"/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7B8D95BA-A354-B955-519B-143F241E4B3D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300100" y="4356000"/>
            <a:ext cx="2626335" cy="180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image description</a:t>
            </a:r>
          </a:p>
        </p:txBody>
      </p:sp>
    </p:spTree>
    <p:extLst>
      <p:ext uri="{BB962C8B-B14F-4D97-AF65-F5344CB8AC3E}">
        <p14:creationId xmlns:p14="http://schemas.microsoft.com/office/powerpoint/2010/main" val="31175248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3. Team 1-4 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Insert a subheading here</a:t>
            </a:r>
            <a:endParaRPr lang="en-FI" dirty="0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 dirty="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34801" y="1700213"/>
            <a:ext cx="2626335" cy="262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7336" y="4511306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Name Surname</a:t>
            </a:r>
            <a:endParaRPr lang="en-FI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5B33F4-418F-BA4B-DA49-AD0864EBA4CA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9230703" y="1700213"/>
            <a:ext cx="2626335" cy="262799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5A77D268-1C3A-F036-C46F-D3F2FB1D1ADC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3300102" y="1700212"/>
            <a:ext cx="2626335" cy="2627999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BF3FCF12-8C8E-1863-9EC8-BC1794FBA9AC}"/>
              </a:ext>
            </a:extLst>
          </p:cNvPr>
          <p:cNvSpPr>
            <a:spLocks noGrp="1" noChangeAspect="1"/>
          </p:cNvSpPr>
          <p:nvPr>
            <p:ph type="pic" sz="quarter" idx="30"/>
          </p:nvPr>
        </p:nvSpPr>
        <p:spPr>
          <a:xfrm>
            <a:off x="6265403" y="1700213"/>
            <a:ext cx="2626335" cy="262799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E60C1A9A-1B07-D1DB-AE6A-23C3BAB9ECB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7336" y="5323033"/>
            <a:ext cx="2673800" cy="991368"/>
          </a:xfrm>
        </p:spPr>
        <p:txBody>
          <a:bodyPr/>
          <a:lstStyle>
            <a:lvl1pPr marL="0" indent="0">
              <a:buNone/>
              <a:defRPr sz="11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Detail description of the role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B270C047-F520-3A1C-BC63-CF75B908D83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87336" y="4824000"/>
            <a:ext cx="2673800" cy="486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b="0" i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Title or Position, Department</a:t>
            </a:r>
            <a:endParaRPr lang="en-FI" dirty="0"/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F498EB84-73A7-6A85-30B6-BA7696059D4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183238" y="4511306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Name Surname</a:t>
            </a:r>
            <a:endParaRPr lang="en-FI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CCAA0-988D-F7A1-0832-9B8BA26E02B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183238" y="5323033"/>
            <a:ext cx="2673800" cy="991368"/>
          </a:xfrm>
        </p:spPr>
        <p:txBody>
          <a:bodyPr/>
          <a:lstStyle>
            <a:lvl1pPr marL="0" indent="0">
              <a:buNone/>
              <a:defRPr sz="11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Detail description of the role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EA0C4FCA-1C31-C249-FBA8-DBAA6A08AA9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183238" y="4824000"/>
            <a:ext cx="2673800" cy="486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b="0" i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Title or Position, Department</a:t>
            </a:r>
            <a:endParaRPr lang="en-FI" dirty="0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4EF25B3A-3622-3D54-E0DD-177681CD39F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217938" y="4511306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Name Surname</a:t>
            </a:r>
            <a:endParaRPr lang="en-FI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0E53A121-B33D-9D07-4953-0F3B7FA8FD0F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217938" y="5323033"/>
            <a:ext cx="2673800" cy="991368"/>
          </a:xfrm>
        </p:spPr>
        <p:txBody>
          <a:bodyPr/>
          <a:lstStyle>
            <a:lvl1pPr marL="0" indent="0">
              <a:buNone/>
              <a:defRPr sz="11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Detail description of the role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717FD8AA-2C6E-A2F9-9C06-E180743A185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217938" y="4824000"/>
            <a:ext cx="2673800" cy="486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b="0" i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Title or Position, Department</a:t>
            </a:r>
            <a:endParaRPr lang="en-FI" dirty="0"/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BCA3FC23-7448-58DC-6D79-982A6549F54C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252637" y="4511306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Name Surname</a:t>
            </a:r>
            <a:endParaRPr lang="en-FI" dirty="0"/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AA0511A9-810E-B5BF-D3DF-E4235E1F9216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252637" y="5323033"/>
            <a:ext cx="2673800" cy="991368"/>
          </a:xfrm>
        </p:spPr>
        <p:txBody>
          <a:bodyPr/>
          <a:lstStyle>
            <a:lvl1pPr marL="0" indent="0">
              <a:buNone/>
              <a:defRPr sz="11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Detail description of the role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E01DBCCD-9C1E-7272-6125-84D4B2FFF53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252637" y="4824000"/>
            <a:ext cx="2673800" cy="486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b="0" i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Title or Position, Department</a:t>
            </a:r>
            <a:endParaRPr lang="en-FI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387C11-1410-5EC7-6E1A-CC7165577E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5600" y="302400"/>
            <a:ext cx="612000" cy="154702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4AEFBBD-F0DF-4E07-2471-B4EF7D6386DF}"/>
              </a:ext>
            </a:extLst>
          </p:cNvPr>
          <p:cNvCxnSpPr/>
          <p:nvPr userDrawn="1"/>
        </p:nvCxnSpPr>
        <p:spPr>
          <a:xfrm>
            <a:off x="0" y="6315869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" name="Picture 19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D044AD89-6D0F-D35A-07AA-D1743FC8F64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3955" y="6486348"/>
            <a:ext cx="612390" cy="15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594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. Img + Caption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0DC96251-4A46-92B0-5E9B-DBD98CF1D222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2284B1EB-44AD-0D7A-CC12-FDF784158744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205A403-9CC6-D91C-9A4A-4AFB69B949D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334801" y="1700213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7336" y="327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5B33F4-418F-BA4B-DA49-AD0864EBA4CA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9230703" y="1700213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5A77D268-1C3A-F036-C46F-D3F2FB1D1ADC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3300102" y="1700213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BF3FCF12-8C8E-1863-9EC8-BC1794FBA9AC}"/>
              </a:ext>
            </a:extLst>
          </p:cNvPr>
          <p:cNvSpPr>
            <a:spLocks noGrp="1" noChangeAspect="1"/>
          </p:cNvSpPr>
          <p:nvPr>
            <p:ph type="pic" sz="quarter" idx="30"/>
          </p:nvPr>
        </p:nvSpPr>
        <p:spPr>
          <a:xfrm>
            <a:off x="6265403" y="1700213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0" name="Picture Placeholder 2">
            <a:extLst>
              <a:ext uri="{FF2B5EF4-FFF2-40B4-BE49-F238E27FC236}">
                <a16:creationId xmlns:a16="http://schemas.microsoft.com/office/drawing/2014/main" id="{6FFA705A-2355-9766-E5C4-07E6D650330B}"/>
              </a:ext>
            </a:extLst>
          </p:cNvPr>
          <p:cNvSpPr>
            <a:spLocks noGrp="1" noChangeAspect="1"/>
          </p:cNvSpPr>
          <p:nvPr>
            <p:ph type="pic" sz="quarter" idx="31"/>
          </p:nvPr>
        </p:nvSpPr>
        <p:spPr>
          <a:xfrm>
            <a:off x="334801" y="4219200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31CA69E4-457F-3897-D172-742303981C10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9230703" y="4219200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C0CBC01C-5D22-F705-0E49-37BA09A42088}"/>
              </a:ext>
            </a:extLst>
          </p:cNvPr>
          <p:cNvSpPr>
            <a:spLocks noGrp="1" noChangeAspect="1"/>
          </p:cNvSpPr>
          <p:nvPr>
            <p:ph type="pic" sz="quarter" idx="33"/>
          </p:nvPr>
        </p:nvSpPr>
        <p:spPr>
          <a:xfrm>
            <a:off x="3300102" y="4219200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9AF31554-C10D-6C22-0146-6100B69C45AA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6265403" y="4219200"/>
            <a:ext cx="2626335" cy="1476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E6B3D236-03FC-9464-220C-62E3BD3875DE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87336" y="579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8982EC81-D41A-0639-0682-C4B3DB609AAD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9183238" y="327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A1F437C8-0228-B56A-8EDE-0BAE6EBE0A3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83238" y="579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E60C1A9A-1B07-D1DB-AE6A-23C3BAB9ECB8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6221285" y="327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FF9D7129-79C2-0544-C8F4-151F88C7D824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6221285" y="579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B270C047-F520-3A1C-BC63-CF75B908D839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3252637" y="327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5F6A0B69-DC9B-273C-0981-CA7B359B9536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252637" y="579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72745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. Moodboard 16: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334800" y="608013"/>
            <a:ext cx="5716800" cy="320474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31CA69E4-457F-3897-D172-742303981C10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334799" y="3902400"/>
            <a:ext cx="3779360" cy="2124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F3E85B0A-41F1-92EE-7E00-951C060E975C}"/>
              </a:ext>
            </a:extLst>
          </p:cNvPr>
          <p:cNvSpPr>
            <a:spLocks noGrp="1" noChangeAspect="1"/>
          </p:cNvSpPr>
          <p:nvPr>
            <p:ph type="pic" sz="quarter" idx="33"/>
          </p:nvPr>
        </p:nvSpPr>
        <p:spPr>
          <a:xfrm>
            <a:off x="6140402" y="608013"/>
            <a:ext cx="5716800" cy="320474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AAB37C69-FF3B-E63C-A22C-F2CF2782BB99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8081799" y="3902400"/>
            <a:ext cx="3779360" cy="2124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A694FD20-4E69-B886-56AA-008789DCB130}"/>
              </a:ext>
            </a:extLst>
          </p:cNvPr>
          <p:cNvSpPr>
            <a:spLocks noGrp="1" noChangeAspect="1"/>
          </p:cNvSpPr>
          <p:nvPr>
            <p:ph type="pic" sz="quarter" idx="35"/>
          </p:nvPr>
        </p:nvSpPr>
        <p:spPr>
          <a:xfrm>
            <a:off x="4208299" y="3902400"/>
            <a:ext cx="3779360" cy="2124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DCFC82BC-9145-7001-AB31-3B1FEC472984}"/>
              </a:ext>
            </a:extLst>
          </p:cNvPr>
          <p:cNvSpPr>
            <a:spLocks noGrp="1"/>
          </p:cNvSpPr>
          <p:nvPr>
            <p:ph type="dt" sz="half" idx="36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BCD394F9-F3E0-A4E8-7D7E-4D44BC637E4F}"/>
              </a:ext>
            </a:extLst>
          </p:cNvPr>
          <p:cNvSpPr>
            <a:spLocks noGrp="1"/>
          </p:cNvSpPr>
          <p:nvPr>
            <p:ph type="ftr" sz="quarter" idx="37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9FBAFB1A-D20D-2108-FC86-06BC8A637F0F}"/>
              </a:ext>
            </a:extLst>
          </p:cNvPr>
          <p:cNvSpPr>
            <a:spLocks noGrp="1"/>
          </p:cNvSpPr>
          <p:nvPr>
            <p:ph type="sldNum" sz="quarter" idx="38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120521470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. Moodboard Mixed Siz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31CA69E4-457F-3897-D172-742303981C10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334799" y="608013"/>
            <a:ext cx="3779360" cy="5418387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F3E85B0A-41F1-92EE-7E00-951C060E975C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9761838" y="608013"/>
            <a:ext cx="2095200" cy="320474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AAB37C69-FF3B-E63C-A22C-F2CF2782BB99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8081799" y="3902400"/>
            <a:ext cx="3779360" cy="2124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A694FD20-4E69-B886-56AA-008789DCB130}"/>
              </a:ext>
            </a:extLst>
          </p:cNvPr>
          <p:cNvSpPr>
            <a:spLocks noGrp="1" noChangeAspect="1"/>
          </p:cNvSpPr>
          <p:nvPr>
            <p:ph type="pic" sz="quarter" idx="35"/>
          </p:nvPr>
        </p:nvSpPr>
        <p:spPr>
          <a:xfrm>
            <a:off x="4208299" y="3902400"/>
            <a:ext cx="3779360" cy="2124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DCFC82BC-9145-7001-AB31-3B1FEC472984}"/>
              </a:ext>
            </a:extLst>
          </p:cNvPr>
          <p:cNvSpPr>
            <a:spLocks noGrp="1"/>
          </p:cNvSpPr>
          <p:nvPr>
            <p:ph type="dt" sz="half" idx="36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BCD394F9-F3E0-A4E8-7D7E-4D44BC637E4F}"/>
              </a:ext>
            </a:extLst>
          </p:cNvPr>
          <p:cNvSpPr>
            <a:spLocks noGrp="1"/>
          </p:cNvSpPr>
          <p:nvPr>
            <p:ph type="ftr" sz="quarter" idx="37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9FBAFB1A-D20D-2108-FC86-06BC8A637F0F}"/>
              </a:ext>
            </a:extLst>
          </p:cNvPr>
          <p:cNvSpPr>
            <a:spLocks noGrp="1"/>
          </p:cNvSpPr>
          <p:nvPr>
            <p:ph type="sldNum" sz="quarter" idx="38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CA4AC1-3251-0FDF-A786-5852B49816DB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4208299" y="608013"/>
            <a:ext cx="2095200" cy="320474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9E310339-1046-8223-2613-373E4FD9C378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6387468" y="608013"/>
            <a:ext cx="3290400" cy="3204748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6039616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. Moodboard Landscape x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31CA69E4-457F-3897-D172-742303981C1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334799" y="608013"/>
            <a:ext cx="3779360" cy="26568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AAB37C69-FF3B-E63C-A22C-F2CF2782BB99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8081799" y="3369600"/>
            <a:ext cx="3779360" cy="26568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DCFC82BC-9145-7001-AB31-3B1FEC472984}"/>
              </a:ext>
            </a:extLst>
          </p:cNvPr>
          <p:cNvSpPr>
            <a:spLocks noGrp="1"/>
          </p:cNvSpPr>
          <p:nvPr>
            <p:ph type="dt" sz="half" idx="36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BCD394F9-F3E0-A4E8-7D7E-4D44BC637E4F}"/>
              </a:ext>
            </a:extLst>
          </p:cNvPr>
          <p:cNvSpPr>
            <a:spLocks noGrp="1"/>
          </p:cNvSpPr>
          <p:nvPr>
            <p:ph type="ftr" sz="quarter" idx="37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9FBAFB1A-D20D-2108-FC86-06BC8A637F0F}"/>
              </a:ext>
            </a:extLst>
          </p:cNvPr>
          <p:cNvSpPr>
            <a:spLocks noGrp="1"/>
          </p:cNvSpPr>
          <p:nvPr>
            <p:ph type="sldNum" sz="quarter" idx="38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ED0B92B-9415-7195-DCD4-6FE43A901016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8077678" y="608013"/>
            <a:ext cx="3779360" cy="26568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DAA0C91F-4804-1284-C858-6829C78E32F6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34799" y="3369600"/>
            <a:ext cx="3779360" cy="26568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4C3E3CFB-4851-72F1-528E-D6B06607F339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204178" y="608013"/>
            <a:ext cx="3779360" cy="26568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AD867FF4-4310-E1AD-5B4C-73ACDEE0174D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4204178" y="3369600"/>
            <a:ext cx="3779360" cy="26568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690854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2. Image Full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1C32FBA-FEA7-1DE8-F9C0-0694E884AD3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8061213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3. Video Full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C42F1913-5FFE-9520-8EDC-62D324D6C0F5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GB"/>
              <a:t>Click icon to add media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9233263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5. 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phone and writing on a paper&#10;&#10;AI-generated content may be incorrect.">
            <a:extLst>
              <a:ext uri="{FF2B5EF4-FFF2-40B4-BE49-F238E27FC236}">
                <a16:creationId xmlns:a16="http://schemas.microsoft.com/office/drawing/2014/main" id="{D45CD65E-C38F-F69C-5B4F-83C153C5F1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b="16940"/>
          <a:stretch>
            <a:fillRect/>
          </a:stretch>
        </p:blipFill>
        <p:spPr>
          <a:xfrm>
            <a:off x="6095999" y="-1"/>
            <a:ext cx="6110671" cy="5709971"/>
          </a:xfrm>
          <a:prstGeom prst="rect">
            <a:avLst/>
          </a:prstGeom>
        </p:spPr>
      </p:pic>
      <p:pic>
        <p:nvPicPr>
          <p:cNvPr id="9" name="Picture 8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7EC42444-0D13-4A79-83AA-9761440C5E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86" y="6164970"/>
            <a:ext cx="996914" cy="252000"/>
          </a:xfrm>
          <a:prstGeom prst="rect">
            <a:avLst/>
          </a:prstGeo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spc="-30" baseline="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Thank you message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Feedback contact </a:t>
            </a:r>
            <a:r>
              <a:rPr lang="en-GB" err="1"/>
              <a:t>name.surname@qt.io</a:t>
            </a:r>
            <a:endParaRPr lang="en-FI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545D780F-04D8-490F-92A5-04F432DDED0B}"/>
              </a:ext>
            </a:extLst>
          </p:cNvPr>
          <p:cNvCxnSpPr/>
          <p:nvPr userDrawn="1"/>
        </p:nvCxnSpPr>
        <p:spPr>
          <a:xfrm>
            <a:off x="0" y="5714976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A4D0996-9848-6EFC-951A-705F0887E20C}"/>
              </a:ext>
            </a:extLst>
          </p:cNvPr>
          <p:cNvCxnSpPr>
            <a:cxnSpLocks/>
          </p:cNvCxnSpPr>
          <p:nvPr userDrawn="1"/>
        </p:nvCxnSpPr>
        <p:spPr>
          <a:xfrm flipV="1">
            <a:off x="2485171" y="5709979"/>
            <a:ext cx="0" cy="1163011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Graphic 6">
            <a:extLst>
              <a:ext uri="{FF2B5EF4-FFF2-40B4-BE49-F238E27FC236}">
                <a16:creationId xmlns:a16="http://schemas.microsoft.com/office/drawing/2014/main" id="{06ECDAAA-7B44-9327-E7DB-C3B49ADAB7A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06827" y="5944932"/>
            <a:ext cx="727586" cy="727586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E4C43A93-67E4-01D2-ADFD-70BD28056EE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16523" y="6197325"/>
            <a:ext cx="317746" cy="226962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8A97FCF3-3DDB-DE73-FB41-2B7C5E5DE38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622468" y="6061518"/>
            <a:ext cx="1342933" cy="505838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39EB8B33-222F-C342-22A9-A98F151940D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937960" y="6011076"/>
            <a:ext cx="599461" cy="599461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B9E3A6CD-09C2-5D91-6563-4722F411A23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6971" y="6043781"/>
            <a:ext cx="1342938" cy="47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360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. Cover Qt Dev">
    <p:bg>
      <p:bgPr>
        <a:solidFill>
          <a:srgbClr val="1212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machine&#10;&#10;AI-generated content may be incorrect.">
            <a:extLst>
              <a:ext uri="{FF2B5EF4-FFF2-40B4-BE49-F238E27FC236}">
                <a16:creationId xmlns:a16="http://schemas.microsoft.com/office/drawing/2014/main" id="{6829FB62-6EAF-4733-2369-E6AF7D9761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>
              <a:solidFill>
                <a:schemeClr val="tx1"/>
              </a:solidFill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405879" cy="3286800"/>
          </a:xfrm>
        </p:spPr>
        <p:txBody>
          <a:bodyPr wrap="square"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 wrap="square" lIns="7200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5635C19-2CC9-415F-E6EA-F9F450BB6B9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4963" y="296863"/>
            <a:ext cx="996910" cy="252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5CB212-99A0-652E-5AAC-3F6EEAE1D288}"/>
              </a:ext>
            </a:extLst>
          </p:cNvPr>
          <p:cNvSpPr/>
          <p:nvPr userDrawn="1"/>
        </p:nvSpPr>
        <p:spPr>
          <a:xfrm>
            <a:off x="9203216" y="3486296"/>
            <a:ext cx="2988783" cy="33717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971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2. Cover Qt">
    <p:bg>
      <p:bgPr>
        <a:solidFill>
          <a:srgbClr val="1212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29FB62-6EAF-4733-2369-E6AF7D9761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>
              <a:solidFill>
                <a:schemeClr val="tx1"/>
              </a:solidFill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wrap="square"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 lIns="72000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7876C-2AEE-E8CE-ACB6-6773ADE380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4963" y="284163"/>
            <a:ext cx="443915" cy="31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800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. Cover IAR">
    <p:bg>
      <p:bgPr>
        <a:solidFill>
          <a:srgbClr val="1212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628D50B-84E5-51C4-29B3-89A18E0A1F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lIns="72000"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 wrap="square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sp>
        <p:nvSpPr>
          <p:cNvPr id="2" name="Picture Placeholder 10">
            <a:extLst>
              <a:ext uri="{FF2B5EF4-FFF2-40B4-BE49-F238E27FC236}">
                <a16:creationId xmlns:a16="http://schemas.microsoft.com/office/drawing/2014/main" id="{8F265B66-7F30-D21E-4810-FEE051D1548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"/>
            <a:ext cx="6096000" cy="6858000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FI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4957FA79-AABA-3D19-4D14-66D049AE0F3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5491" y="-44450"/>
            <a:ext cx="1572177" cy="96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7416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1. Cover Squi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Presentation title</a:t>
            </a:r>
            <a:endParaRPr lang="en-FI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E2449D-EDD0-5E4A-CC4D-A4324057F2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05993B31-1925-838D-7562-3DD12E87916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58751" y="192998"/>
            <a:ext cx="2041522" cy="48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40240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1. Cover Axiv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Presentation title</a:t>
            </a:r>
            <a:endParaRPr lang="en-FI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E2449D-EDD0-5E4A-CC4D-A4324057F2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5360976B-AD9A-6AC0-7BFB-6DD8B4A37D4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34714" y="76201"/>
            <a:ext cx="2451598" cy="67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8535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1. Cover Co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</p:spPr>
        <p:txBody>
          <a:bodyPr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 dirty="0"/>
              <a:t>Presentation title</a:t>
            </a:r>
            <a:endParaRPr lang="en-FI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E2449D-EDD0-5E4A-CC4D-A4324057F2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63A00FD3-17F4-D18E-9930-6079A7008C7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6090" y="-42467"/>
            <a:ext cx="1567021" cy="96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43765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. Cover Neu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white lines&#10;&#10;AI-generated content may be incorrect.">
            <a:extLst>
              <a:ext uri="{FF2B5EF4-FFF2-40B4-BE49-F238E27FC236}">
                <a16:creationId xmlns:a16="http://schemas.microsoft.com/office/drawing/2014/main" id="{0207F779-BF68-C410-926C-B709D11EFD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  <a:prstGeom prst="rect">
            <a:avLst/>
          </a:prstGeom>
        </p:spPr>
        <p:txBody>
          <a:bodyPr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4997A42-E657-F346-FCFF-C1294A316C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</p:spPr>
        <p:txBody>
          <a:bodyPr/>
          <a:lstStyle/>
          <a:p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8000" y="584200"/>
            <a:ext cx="5590857" cy="3286800"/>
          </a:xfrm>
        </p:spPr>
        <p:txBody>
          <a:bodyPr wrap="square"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 wrap="none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80E7C1-22F1-5496-D378-71FF205A2A2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4963" y="296863"/>
            <a:ext cx="99691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16898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. Cover Extra Long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background with white lines&#10;&#10;AI-generated content may be incorrect.">
            <a:extLst>
              <a:ext uri="{FF2B5EF4-FFF2-40B4-BE49-F238E27FC236}">
                <a16:creationId xmlns:a16="http://schemas.microsoft.com/office/drawing/2014/main" id="{7C331B26-F830-9B48-4338-BA61151E8A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00C8E28-B2A9-E5D3-88EF-EAA4371250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43" y="6088850"/>
            <a:ext cx="900000" cy="360000"/>
          </a:xfrm>
          <a:prstGeom prst="rect">
            <a:avLst/>
          </a:prstGeom>
        </p:spPr>
        <p:txBody>
          <a:bodyPr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10451782" cy="3286800"/>
          </a:xfrm>
        </p:spPr>
        <p:txBody>
          <a:bodyPr wrap="square"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Presentation title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808000" cy="1260000"/>
          </a:xfrm>
        </p:spPr>
        <p:txBody>
          <a:bodyPr wrap="none"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FI"/>
              <a:t>Add a subtitle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7E8EF07-CE81-FFA0-2B59-003B17CEF80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4963" y="296863"/>
            <a:ext cx="99691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57223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 Agenda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360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8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Agenda</a:t>
            </a:r>
            <a:endParaRPr lang="en-FI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01025" y="2528725"/>
            <a:ext cx="9540000" cy="378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4000" b="0" i="0" spc="-2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agenda topics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2523050"/>
            <a:ext cx="913689" cy="378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4000" spc="-2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1C2EE5-3448-057C-5CCC-5A1F468FDDED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81506-442B-DDD9-AA8F-D57FAB99CD94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E10F91-AE58-FC41-2179-71B4C48938E3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31910959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. Agenda + Speak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360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8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Agenda</a:t>
            </a:r>
            <a:endParaRPr lang="en-FI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1336" y="2434941"/>
            <a:ext cx="7560000" cy="3780000"/>
          </a:xfrm>
        </p:spPr>
        <p:txBody>
          <a:bodyPr anchor="b" anchorCtr="0"/>
          <a:lstStyle>
            <a:lvl1pPr marL="0" indent="0">
              <a:lnSpc>
                <a:spcPts val="2800"/>
              </a:lnSpc>
              <a:buNone/>
              <a:defRPr sz="2400" b="0" i="0" spc="-20" baseline="0"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agenda topics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2429266"/>
            <a:ext cx="504000" cy="3780000"/>
          </a:xfrm>
        </p:spPr>
        <p:txBody>
          <a:bodyPr anchor="b" anchorCtr="0"/>
          <a:lstStyle>
            <a:lvl1pPr marL="0" indent="0">
              <a:lnSpc>
                <a:spcPts val="2800"/>
              </a:lnSpc>
              <a:buNone/>
              <a:defRPr sz="2400" spc="-2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F18B3D12-017D-2006-89B7-D71B2E95940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51336" y="2434941"/>
            <a:ext cx="3505702" cy="3780000"/>
          </a:xfrm>
        </p:spPr>
        <p:txBody>
          <a:bodyPr anchor="b" anchorCtr="0"/>
          <a:lstStyle>
            <a:lvl1pPr marL="0" indent="0">
              <a:lnSpc>
                <a:spcPts val="2800"/>
              </a:lnSpc>
              <a:buNone/>
              <a:defRPr sz="2000" b="0" i="0" spc="-20" baseline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Speaker Name</a:t>
            </a:r>
            <a:endParaRPr lang="en-FI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092BC8A-72A4-9240-E7F0-A414C0B5CE2D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EB40511-3A66-9C33-B403-62F359282DC6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CC9DA5-C69A-420B-860C-9F38A270F92A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85920283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. Section Header Numbered + Img Right Qt Q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-up of a car&#10;&#10;AI-generated content may be incorrect.">
            <a:extLst>
              <a:ext uri="{FF2B5EF4-FFF2-40B4-BE49-F238E27FC236}">
                <a16:creationId xmlns:a16="http://schemas.microsoft.com/office/drawing/2014/main" id="{FE13FAF6-9742-9CED-773E-CC6BF643AE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584202"/>
            <a:ext cx="5760000" cy="5724524"/>
          </a:xfrm>
          <a:prstGeom prst="rect">
            <a:avLst/>
          </a:prstGeom>
        </p:spPr>
      </p:pic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10FE441D-6722-858A-122B-787487A9FF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584200"/>
            <a:ext cx="5761038" cy="5724524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7336" y="2519999"/>
            <a:ext cx="5040000" cy="3788725"/>
          </a:xfrm>
        </p:spPr>
        <p:txBody>
          <a:bodyPr anchor="t" anchorCtr="0"/>
          <a:lstStyle>
            <a:lvl1pPr marL="0" indent="0">
              <a:lnSpc>
                <a:spcPct val="90000"/>
              </a:lnSpc>
              <a:buNone/>
              <a:defRPr sz="5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Section header title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1800000"/>
            <a:ext cx="5040000" cy="72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5000" spc="-3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19D836-38B2-21EA-D90F-6DBB4A7C46FD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978646-CBB9-AD8E-49A5-705FCA0EB4B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A5A4787-F183-2572-E4EC-4DF366ADE231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93447554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. Section Header Numbered + Img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een rectangular object with a white background&#10;&#10;AI-generated content may be incorrect.">
            <a:extLst>
              <a:ext uri="{FF2B5EF4-FFF2-40B4-BE49-F238E27FC236}">
                <a16:creationId xmlns:a16="http://schemas.microsoft.com/office/drawing/2014/main" id="{4AA5D0FD-4B3F-44E0-45DC-BB92486EC3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962" y="2348725"/>
            <a:ext cx="11511923" cy="3960001"/>
          </a:xfrm>
          <a:prstGeom prst="rect">
            <a:avLst/>
          </a:prstGeom>
        </p:spPr>
      </p:pic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10FE441D-6722-858A-122B-787487A9FF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34963" y="2348724"/>
            <a:ext cx="11522075" cy="3960001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87335" y="900000"/>
            <a:ext cx="9553689" cy="717914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5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Section header title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5" y="900000"/>
            <a:ext cx="900000" cy="720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5000" spc="-3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#</a:t>
            </a:r>
            <a:endParaRPr lang="en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089D15-52A5-348D-B2DF-C53C76B179F5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4080A67E-8AEB-BCDD-017C-4888BA06052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725A9CD-DE0B-78E2-6943-5DCD68417083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279418696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. Section Header + List, Img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cell phone&#10;&#10;AI-generated content may be incorrect.">
            <a:extLst>
              <a:ext uri="{FF2B5EF4-FFF2-40B4-BE49-F238E27FC236}">
                <a16:creationId xmlns:a16="http://schemas.microsoft.com/office/drawing/2014/main" id="{CEACBF72-22E9-8D5C-294F-D7ADA74007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96000" y="584201"/>
            <a:ext cx="5753100" cy="5753100"/>
          </a:xfrm>
          <a:prstGeom prst="rect">
            <a:avLst/>
          </a:prstGeom>
        </p:spPr>
      </p:pic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5AA7181C-B049-2F41-B75F-8B6E26341DB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7336" y="584199"/>
            <a:ext cx="5040000" cy="3366000"/>
          </a:xfrm>
        </p:spPr>
        <p:txBody>
          <a:bodyPr anchor="b" anchorCtr="0"/>
          <a:lstStyle>
            <a:lvl1pPr marL="0" indent="0">
              <a:lnSpc>
                <a:spcPct val="90000"/>
              </a:lnSpc>
              <a:buNone/>
              <a:defRPr sz="5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Section header title</a:t>
            </a:r>
            <a:endParaRPr lang="en-FI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2392A870-E36D-6CF5-BDBC-20D9E0D4F6D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336" y="4068000"/>
            <a:ext cx="5040000" cy="2240725"/>
          </a:xfrm>
        </p:spPr>
        <p:txBody>
          <a:bodyPr anchor="t" anchorCtr="0"/>
          <a:lstStyle>
            <a:lvl1pPr marL="324000" marR="0" indent="-32400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 sz="2000" spc="-30" baseline="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/>
              <a:t>Add a subtopic list here</a:t>
            </a:r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10FE441D-6722-858A-122B-787487A9FF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584199"/>
            <a:ext cx="5761038" cy="5724525"/>
          </a:xfrm>
        </p:spPr>
        <p:txBody>
          <a:bodyPr/>
          <a:lstStyle/>
          <a:p>
            <a:endParaRPr lang="en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7559C0-5814-FB47-F10F-CB0C04F3DB52}"/>
              </a:ext>
            </a:extLst>
          </p:cNvPr>
          <p:cNvSpPr>
            <a:spLocks noGrp="1"/>
          </p:cNvSpPr>
          <p:nvPr>
            <p:ph type="dt" sz="half" idx="19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34A44E7-7AFF-FA5E-685D-8EB495233534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2B5BA91-541D-3C63-086F-BCD26BE3EE71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</p:spTree>
    <p:extLst>
      <p:ext uri="{BB962C8B-B14F-4D97-AF65-F5344CB8AC3E}">
        <p14:creationId xmlns:p14="http://schemas.microsoft.com/office/powerpoint/2010/main" val="135949319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.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9285989-402F-D729-7187-C671E120678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34963" y="1008000"/>
            <a:ext cx="10392374" cy="503999"/>
          </a:xfrm>
          <a:prstGeom prst="rect">
            <a:avLst/>
          </a:prstGeom>
        </p:spPr>
        <p:txBody>
          <a:bodyPr lIns="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B13C46C-37A5-0A6F-3BB4-14EB7A396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4963" y="584200"/>
            <a:ext cx="10392374" cy="503999"/>
          </a:xfrm>
        </p:spPr>
        <p:txBody>
          <a:bodyPr wrap="square"/>
          <a:lstStyle/>
          <a:p>
            <a:r>
              <a:rPr lang="en-GB"/>
              <a:t>Click to insert slide title</a:t>
            </a:r>
            <a:endParaRPr lang="en-FI"/>
          </a:p>
        </p:txBody>
      </p:sp>
      <p:sp>
        <p:nvSpPr>
          <p:cNvPr id="2" name="Date Placeholder 9">
            <a:extLst>
              <a:ext uri="{FF2B5EF4-FFF2-40B4-BE49-F238E27FC236}">
                <a16:creationId xmlns:a16="http://schemas.microsoft.com/office/drawing/2014/main" id="{448F1FB8-E713-E890-06A7-E3BAA33ECA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3" name="Footer Placeholder 10">
            <a:extLst>
              <a:ext uri="{FF2B5EF4-FFF2-40B4-BE49-F238E27FC236}">
                <a16:creationId xmlns:a16="http://schemas.microsoft.com/office/drawing/2014/main" id="{2D43AA44-2CB6-2146-133A-A6AE4EBB0E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4" name="Slide Number Placeholder 11">
            <a:extLst>
              <a:ext uri="{FF2B5EF4-FFF2-40B4-BE49-F238E27FC236}">
                <a16:creationId xmlns:a16="http://schemas.microsoft.com/office/drawing/2014/main" id="{B7BCD45E-5FC2-A831-46D1-2378C8BD15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4C0584-E887-2E70-3560-71D0CF2EE47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0155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2814604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. Conten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Content Placeholder 11">
            <a:extLst>
              <a:ext uri="{FF2B5EF4-FFF2-40B4-BE49-F238E27FC236}">
                <a16:creationId xmlns:a16="http://schemas.microsoft.com/office/drawing/2014/main" id="{012674F8-AC95-2B36-CE54-DDFFACE5F95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87336" y="1665288"/>
            <a:ext cx="10439336" cy="46491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3" name="Title 6">
            <a:extLst>
              <a:ext uri="{FF2B5EF4-FFF2-40B4-BE49-F238E27FC236}">
                <a16:creationId xmlns:a16="http://schemas.microsoft.com/office/drawing/2014/main" id="{E42F7C2F-6364-022E-3139-CBFB03376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9A61BBC3-50A8-AF7D-E0A7-D552E65F61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9005E185-4919-88F4-ED2D-9C3E070667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11">
            <a:extLst>
              <a:ext uri="{FF2B5EF4-FFF2-40B4-BE49-F238E27FC236}">
                <a16:creationId xmlns:a16="http://schemas.microsoft.com/office/drawing/2014/main" id="{6C7D38A5-1F7B-A653-265F-FE156F2825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A39766-CFF7-B1FC-A759-B28D3AC2DDB6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0155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59159865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. Conten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E100E6F7-D55B-3C87-E4B3-A4EFBB5E8D14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88001" y="1665288"/>
            <a:ext cx="5580000" cy="46491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4C8FD27C-A833-6627-98CE-EA2648071A97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275388" y="1665288"/>
            <a:ext cx="5580000" cy="46491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11" name="Date Placeholder 9">
            <a:extLst>
              <a:ext uri="{FF2B5EF4-FFF2-40B4-BE49-F238E27FC236}">
                <a16:creationId xmlns:a16="http://schemas.microsoft.com/office/drawing/2014/main" id="{6A694B46-250A-3425-FFB2-42125484CC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2" name="Footer Placeholder 10">
            <a:extLst>
              <a:ext uri="{FF2B5EF4-FFF2-40B4-BE49-F238E27FC236}">
                <a16:creationId xmlns:a16="http://schemas.microsoft.com/office/drawing/2014/main" id="{1EE6AB4A-88FF-9D63-5A9F-A83F7976E5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3" name="Slide Number Placeholder 11">
            <a:extLst>
              <a:ext uri="{FF2B5EF4-FFF2-40B4-BE49-F238E27FC236}">
                <a16:creationId xmlns:a16="http://schemas.microsoft.com/office/drawing/2014/main" id="{7774EC39-6974-5AF0-EAB7-A9DA8F0D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A4E854B-A50E-82A8-5230-60FDD9ED348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0155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203382253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. Imag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5304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E925076-CCF8-D83B-CEBB-86048E5A0D9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34964" y="1665288"/>
            <a:ext cx="5545136" cy="4649112"/>
          </a:xfrm>
        </p:spPr>
        <p:txBody>
          <a:bodyPr/>
          <a:lstStyle/>
          <a:p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2F7B0488-0002-C1C5-7092-692F4287320F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6275388" y="1665288"/>
            <a:ext cx="5580000" cy="46491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Date Placeholder 9">
            <a:extLst>
              <a:ext uri="{FF2B5EF4-FFF2-40B4-BE49-F238E27FC236}">
                <a16:creationId xmlns:a16="http://schemas.microsoft.com/office/drawing/2014/main" id="{6FF1EDA1-7EBE-B9AD-F9D0-37219E72EA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74034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6AB38C0D-4272-AA5A-68CA-8118EF71C5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74034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11">
            <a:extLst>
              <a:ext uri="{FF2B5EF4-FFF2-40B4-BE49-F238E27FC236}">
                <a16:creationId xmlns:a16="http://schemas.microsoft.com/office/drawing/2014/main" id="{CD8F0AE4-027D-C313-C56F-7B08EC8F3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74034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889AE8-65C0-0AF0-01E8-74968AAF90B5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0155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13460295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. Conten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E925076-CCF8-D83B-CEBB-86048E5A0D9C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277037" y="1666302"/>
            <a:ext cx="5580001" cy="4649112"/>
          </a:xfrm>
        </p:spPr>
        <p:txBody>
          <a:bodyPr/>
          <a:lstStyle/>
          <a:p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3954E8BF-B63F-C727-D2BF-CFD62A51FA9D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281974" y="1665288"/>
            <a:ext cx="5580000" cy="46491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2C5539-E66C-7910-26F4-A377ACD5092E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1C8040E9-98A4-B434-AEC0-A325038BEC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6" name="Footer Placeholder 10">
            <a:extLst>
              <a:ext uri="{FF2B5EF4-FFF2-40B4-BE49-F238E27FC236}">
                <a16:creationId xmlns:a16="http://schemas.microsoft.com/office/drawing/2014/main" id="{57F67F43-EB77-8AF5-08EF-382537F75F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0" name="Slide Number Placeholder 11">
            <a:extLst>
              <a:ext uri="{FF2B5EF4-FFF2-40B4-BE49-F238E27FC236}">
                <a16:creationId xmlns:a16="http://schemas.microsoft.com/office/drawing/2014/main" id="{5BE0590F-76F7-BF36-7A75-46C5AFB40A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0F5FB3-402A-E37F-AC00-A657797448E6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83948954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. Content x2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F885492-5391-49AF-4983-E9F7CADA452A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88001" y="1665288"/>
            <a:ext cx="5580000" cy="46491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4A6A95E-6CF8-9D28-C3D8-1C16D9F3732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75388" y="4554000"/>
            <a:ext cx="5581650" cy="1760400"/>
          </a:xfrm>
          <a:solidFill>
            <a:schemeClr val="tx2">
              <a:alpha val="8000"/>
            </a:schemeClr>
          </a:solidFill>
          <a:ln>
            <a:solidFill>
              <a:schemeClr val="bg2"/>
            </a:solidFill>
          </a:ln>
        </p:spPr>
        <p:txBody>
          <a:bodyPr lIns="360000" tIns="251999" rIns="360000" bIns="251999" anchor="ctr" anchorCtr="0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“A quote can come here. Duis sit </a:t>
            </a:r>
            <a:r>
              <a:rPr lang="en-GB" err="1"/>
              <a:t>amet</a:t>
            </a:r>
            <a:r>
              <a:rPr lang="en-GB"/>
              <a:t> lorem </a:t>
            </a:r>
            <a:r>
              <a:rPr lang="en-GB" err="1"/>
              <a:t>efficitur</a:t>
            </a:r>
            <a:r>
              <a:rPr lang="en-GB"/>
              <a:t> magna </a:t>
            </a:r>
            <a:r>
              <a:rPr lang="en-GB" err="1"/>
              <a:t>ultrices</a:t>
            </a:r>
            <a:r>
              <a:rPr lang="en-GB"/>
              <a:t> fermentum in in </a:t>
            </a:r>
            <a:r>
              <a:rPr lang="en-GB" err="1"/>
              <a:t>augue</a:t>
            </a:r>
            <a:r>
              <a:rPr lang="en-GB"/>
              <a:t>. Vestibulum nec </a:t>
            </a:r>
            <a:r>
              <a:rPr lang="en-GB" err="1"/>
              <a:t>elit</a:t>
            </a:r>
            <a:r>
              <a:rPr lang="en-GB"/>
              <a:t> vitae ”</a:t>
            </a:r>
            <a:endParaRPr lang="en-FI"/>
          </a:p>
        </p:txBody>
      </p:sp>
      <p:sp>
        <p:nvSpPr>
          <p:cNvPr id="19" name="Content Placeholder 11">
            <a:extLst>
              <a:ext uri="{FF2B5EF4-FFF2-40B4-BE49-F238E27FC236}">
                <a16:creationId xmlns:a16="http://schemas.microsoft.com/office/drawing/2014/main" id="{A6FF05EC-5310-DC86-68F4-3649C2C8561D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6275388" y="1665288"/>
            <a:ext cx="5580000" cy="2517912"/>
          </a:xfrm>
        </p:spPr>
        <p:txBody>
          <a:bodyPr anchor="ctr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56F1C7-33C0-B990-5B7F-7485538FD560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3" name="Date Placeholder 9">
            <a:extLst>
              <a:ext uri="{FF2B5EF4-FFF2-40B4-BE49-F238E27FC236}">
                <a16:creationId xmlns:a16="http://schemas.microsoft.com/office/drawing/2014/main" id="{291C7D97-F452-BE90-7C35-145A92C7AB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4" name="Footer Placeholder 10">
            <a:extLst>
              <a:ext uri="{FF2B5EF4-FFF2-40B4-BE49-F238E27FC236}">
                <a16:creationId xmlns:a16="http://schemas.microsoft.com/office/drawing/2014/main" id="{7A852427-519A-1D07-71DB-232D386E44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5" name="Slide Number Placeholder 11">
            <a:extLst>
              <a:ext uri="{FF2B5EF4-FFF2-40B4-BE49-F238E27FC236}">
                <a16:creationId xmlns:a16="http://schemas.microsoft.com/office/drawing/2014/main" id="{93709AFB-EB7B-C206-3726-21C0B3BBC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EAAE48-D978-FD91-831A-B9057015D82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71230224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. Power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CA48331-250A-F29F-3FF8-47EF86E9EA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6000" y="1700213"/>
            <a:ext cx="9000000" cy="3600000"/>
          </a:xfrm>
          <a:prstGeom prst="rect">
            <a:avLst/>
          </a:prstGeom>
        </p:spPr>
        <p:txBody>
          <a:bodyPr lIns="43200" tIns="25200" rIns="43200" bIns="25200" anchor="ctr" anchorCtr="0"/>
          <a:lstStyle>
            <a:lvl1pPr marL="0" indent="0" algn="ctr">
              <a:lnSpc>
                <a:spcPct val="90000"/>
              </a:lnSpc>
              <a:buNone/>
              <a:defRPr sz="6000" b="0" i="0" spc="-30" baseline="0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power statement here, or an inspiring sentence.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496658-A87D-365C-38C5-BCAE6B200A38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6D46639C-4644-47F4-1754-F307B943F2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2D4CF742-91EB-2CB7-6BBE-002252E2E8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11">
            <a:extLst>
              <a:ext uri="{FF2B5EF4-FFF2-40B4-BE49-F238E27FC236}">
                <a16:creationId xmlns:a16="http://schemas.microsoft.com/office/drawing/2014/main" id="{61D4DC83-7551-EFBF-1523-F8123B664F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BF2110-E382-8358-692A-B7E681CFDB0B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67164200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. Power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CA48331-250A-F29F-3FF8-47EF86E9EA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6000" y="1700213"/>
            <a:ext cx="9000000" cy="3600000"/>
          </a:xfrm>
          <a:prstGeom prst="rect">
            <a:avLst/>
          </a:prstGeom>
        </p:spPr>
        <p:txBody>
          <a:bodyPr lIns="43200" tIns="25200" rIns="43200" bIns="25200" anchor="ctr" anchorCtr="0"/>
          <a:lstStyle>
            <a:lvl1pPr marL="0" indent="0" algn="ctr">
              <a:lnSpc>
                <a:spcPct val="90000"/>
              </a:lnSpc>
              <a:buNone/>
              <a:defRPr sz="6000" b="0" i="0" spc="-30" baseline="0">
                <a:solidFill>
                  <a:schemeClr val="accent3"/>
                </a:solidFill>
                <a:latin typeface="Aptos" panose="020B0004020202020204" pitchFamily="34" charset="0"/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power statement here, or an inspiring sentence.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D54269-31D9-59C8-AFB6-3E24786FF66F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80FBA9C0-0438-0843-DCA9-9593F0C0EE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5ADB459F-4853-4A5B-86D5-44C21ABD45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11">
            <a:extLst>
              <a:ext uri="{FF2B5EF4-FFF2-40B4-BE49-F238E27FC236}">
                <a16:creationId xmlns:a16="http://schemas.microsoft.com/office/drawing/2014/main" id="{0D58D7EF-2637-B92C-AD23-43A0218D72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517A7-E240-B61F-5272-0198D570B968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15818888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2. Power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CA48331-250A-F29F-3FF8-47EF86E9EA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6000" y="1700213"/>
            <a:ext cx="9000000" cy="3600000"/>
          </a:xfrm>
          <a:prstGeom prst="rect">
            <a:avLst/>
          </a:prstGeom>
        </p:spPr>
        <p:txBody>
          <a:bodyPr lIns="43200" tIns="25200" rIns="43200" bIns="25200" anchor="ctr" anchorCtr="0"/>
          <a:lstStyle>
            <a:lvl1pPr marL="0" indent="0" algn="ctr">
              <a:lnSpc>
                <a:spcPct val="90000"/>
              </a:lnSpc>
              <a:buNone/>
              <a:defRPr sz="6000" b="0" i="0" spc="-30" baseline="0">
                <a:solidFill>
                  <a:schemeClr val="accent4"/>
                </a:solidFill>
                <a:latin typeface="Aptos" panose="020B0004020202020204" pitchFamily="34" charset="0"/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 dirty="0"/>
              <a:t>Insert a power statement here, or an inspiring sentence.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D54269-31D9-59C8-AFB6-3E24786FF66F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80FBA9C0-0438-0843-DCA9-9593F0C0EE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5ADB459F-4853-4A5B-86D5-44C21ABD45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11">
            <a:extLst>
              <a:ext uri="{FF2B5EF4-FFF2-40B4-BE49-F238E27FC236}">
                <a16:creationId xmlns:a16="http://schemas.microsoft.com/office/drawing/2014/main" id="{0D58D7EF-2637-B92C-AD23-43A0218D72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517A7-E240-B61F-5272-0198D570B968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7911929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4. Power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BD9B277-EE38-38D7-F5A8-9D63EF1E2E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9CA48331-250A-F29F-3FF8-47EF86E9EA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96000" y="1700213"/>
            <a:ext cx="9000000" cy="3600000"/>
          </a:xfrm>
          <a:prstGeom prst="rect">
            <a:avLst/>
          </a:prstGeom>
        </p:spPr>
        <p:txBody>
          <a:bodyPr lIns="43200" tIns="25200" rIns="43200" bIns="25200" anchor="ctr" anchorCtr="0"/>
          <a:lstStyle>
            <a:lvl1pPr marL="0" indent="0" algn="ctr">
              <a:lnSpc>
                <a:spcPct val="90000"/>
              </a:lnSpc>
              <a:buNone/>
              <a:defRPr sz="6000" b="0" i="0" spc="-30" baseline="0">
                <a:solidFill>
                  <a:schemeClr val="accent5"/>
                </a:solidFill>
                <a:latin typeface="Aptos" panose="020B0004020202020204" pitchFamily="34" charset="0"/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power statement here, or an inspiring sentence.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1E1A00-9296-DAE8-B262-BF7DC299969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568A3074-7993-643E-89D6-37E6AB424D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8C457433-0FF3-A597-7721-B1F61B0158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11">
            <a:extLst>
              <a:ext uri="{FF2B5EF4-FFF2-40B4-BE49-F238E27FC236}">
                <a16:creationId xmlns:a16="http://schemas.microsoft.com/office/drawing/2014/main" id="{C0078E09-F8C7-166E-9E3B-3E5F42DE2F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6BECEC-8002-4916-26D2-17CFC3421714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287006734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. Power Statement +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486670C3-2860-817F-9B4A-418E98C4211C}"/>
              </a:ext>
            </a:extLst>
          </p:cNvPr>
          <p:cNvSpPr>
            <a:spLocks noGrp="1"/>
          </p:cNvSpPr>
          <p:nvPr>
            <p:ph sz="quarter" idx="20" hasCustomPrompt="1"/>
          </p:nvPr>
        </p:nvSpPr>
        <p:spPr>
          <a:xfrm>
            <a:off x="288001" y="1665288"/>
            <a:ext cx="7632000" cy="4649112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3200" b="0" i="0">
                <a:latin typeface="Aptos Light" panose="020B0004020202020204" pitchFamily="34" charset="0"/>
              </a:defRPr>
            </a:lvl1pPr>
            <a:lvl2pPr>
              <a:buNone/>
              <a:defRPr sz="16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/>
            <a:r>
              <a:rPr lang="en-GB"/>
              <a:t>Insert a power statement here, or an inspiring sentence. Duis sit </a:t>
            </a:r>
            <a:r>
              <a:rPr lang="en-GB" err="1"/>
              <a:t>amet</a:t>
            </a:r>
            <a:r>
              <a:rPr lang="en-GB"/>
              <a:t> lorem </a:t>
            </a:r>
            <a:r>
              <a:rPr lang="en-GB" err="1"/>
              <a:t>eli</a:t>
            </a:r>
            <a:r>
              <a:rPr lang="en-GB"/>
              <a:t> </a:t>
            </a:r>
            <a:r>
              <a:rPr lang="en-GB" err="1"/>
              <a:t>citur</a:t>
            </a:r>
            <a:r>
              <a:rPr lang="en-GB"/>
              <a:t> magna </a:t>
            </a:r>
            <a:r>
              <a:rPr lang="en-GB" err="1"/>
              <a:t>ultrices</a:t>
            </a:r>
            <a:r>
              <a:rPr lang="en-GB"/>
              <a:t> </a:t>
            </a:r>
            <a:r>
              <a:rPr lang="en-GB" err="1"/>
              <a:t>fermea</a:t>
            </a:r>
            <a:r>
              <a:rPr lang="en-GB"/>
              <a:t> </a:t>
            </a:r>
            <a:r>
              <a:rPr lang="en-GB" err="1"/>
              <a:t>situm</a:t>
            </a:r>
            <a:r>
              <a:rPr lang="en-GB"/>
              <a:t> in </a:t>
            </a:r>
            <a:r>
              <a:rPr lang="en-GB" err="1"/>
              <a:t>augue</a:t>
            </a:r>
            <a:r>
              <a:rPr lang="en-GB"/>
              <a:t>. Vesti </a:t>
            </a:r>
            <a:r>
              <a:rPr lang="en-GB" err="1"/>
              <a:t>bulum</a:t>
            </a:r>
            <a:r>
              <a:rPr lang="en-GB"/>
              <a:t> </a:t>
            </a:r>
            <a:r>
              <a:rPr lang="en-GB" err="1"/>
              <a:t>amet</a:t>
            </a:r>
            <a:r>
              <a:rPr lang="en-GB"/>
              <a:t> nec </a:t>
            </a:r>
            <a:r>
              <a:rPr lang="en-GB" err="1"/>
              <a:t>elit</a:t>
            </a:r>
            <a:r>
              <a:rPr lang="en-GB"/>
              <a:t> vitae </a:t>
            </a:r>
            <a:r>
              <a:rPr lang="en-GB" err="1"/>
              <a:t>erat</a:t>
            </a:r>
            <a:r>
              <a:rPr lang="en-GB"/>
              <a:t> </a:t>
            </a:r>
            <a:r>
              <a:rPr lang="en-GB" err="1"/>
              <a:t>laoreet</a:t>
            </a:r>
            <a:r>
              <a:rPr lang="en-GB"/>
              <a:t> </a:t>
            </a:r>
            <a:r>
              <a:rPr lang="en-GB" err="1"/>
              <a:t>laoreet</a:t>
            </a:r>
            <a:r>
              <a:rPr lang="en-GB"/>
              <a:t> </a:t>
            </a:r>
            <a:r>
              <a:rPr lang="en-GB" err="1"/>
              <a:t>tassim</a:t>
            </a:r>
            <a:r>
              <a:rPr lang="en-GB"/>
              <a:t> </a:t>
            </a:r>
            <a:r>
              <a:rPr lang="en-GB" err="1"/>
              <a:t>conquando</a:t>
            </a:r>
            <a:r>
              <a:rPr lang="en-GB"/>
              <a:t>. 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5F7942A9-DAC8-3260-7FB8-B8ECB371292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257038" y="584201"/>
            <a:ext cx="3600000" cy="5730198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BB723B-5293-7A53-2E24-4A29AF58F349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3" name="Date Placeholder 9">
            <a:extLst>
              <a:ext uri="{FF2B5EF4-FFF2-40B4-BE49-F238E27FC236}">
                <a16:creationId xmlns:a16="http://schemas.microsoft.com/office/drawing/2014/main" id="{112F0D1F-A160-3DF1-12C1-DC42D08C7F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4" name="Footer Placeholder 10">
            <a:extLst>
              <a:ext uri="{FF2B5EF4-FFF2-40B4-BE49-F238E27FC236}">
                <a16:creationId xmlns:a16="http://schemas.microsoft.com/office/drawing/2014/main" id="{58626CDB-FF91-B7E7-187D-6DCAC773E9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5" name="Slide Number Placeholder 11">
            <a:extLst>
              <a:ext uri="{FF2B5EF4-FFF2-40B4-BE49-F238E27FC236}">
                <a16:creationId xmlns:a16="http://schemas.microsoft.com/office/drawing/2014/main" id="{746D4E17-185A-5AB0-EBFB-77A52A0F5B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9E92C3-8969-C0E5-769F-14CED326132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59534675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. 2/3 Content + 1/3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486670C3-2860-817F-9B4A-418E98C4211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88001" y="1665288"/>
            <a:ext cx="7632000" cy="4649112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5F7942A9-DAC8-3260-7FB8-B8ECB371292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257038" y="1665287"/>
            <a:ext cx="3600000" cy="4649111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152856-6421-C24B-C4A0-1CEBBBEB6B91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3" name="Date Placeholder 9">
            <a:extLst>
              <a:ext uri="{FF2B5EF4-FFF2-40B4-BE49-F238E27FC236}">
                <a16:creationId xmlns:a16="http://schemas.microsoft.com/office/drawing/2014/main" id="{C2E54403-C62C-9D88-C0D9-0C594AA1E5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4" name="Footer Placeholder 10">
            <a:extLst>
              <a:ext uri="{FF2B5EF4-FFF2-40B4-BE49-F238E27FC236}">
                <a16:creationId xmlns:a16="http://schemas.microsoft.com/office/drawing/2014/main" id="{D6268A80-5859-A0CC-22C4-30ADD3D21E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5" name="Slide Number Placeholder 11">
            <a:extLst>
              <a:ext uri="{FF2B5EF4-FFF2-40B4-BE49-F238E27FC236}">
                <a16:creationId xmlns:a16="http://schemas.microsoft.com/office/drawing/2014/main" id="{6565C387-31D7-CB13-55B6-0BA2B64717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A46B79-9F33-EB73-5E4D-B855D3410ED5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93611629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. 1/3 Content + 2/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F885492-5391-49AF-4983-E9F7CADA452A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88001" y="1665288"/>
            <a:ext cx="3600000" cy="46491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5" name="Content Placeholder 11">
            <a:extLst>
              <a:ext uri="{FF2B5EF4-FFF2-40B4-BE49-F238E27FC236}">
                <a16:creationId xmlns:a16="http://schemas.microsoft.com/office/drawing/2014/main" id="{3291EC49-6118-9658-719A-23686921C2A5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4225038" y="1665288"/>
            <a:ext cx="7632000" cy="4649112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DCCB5C-5F32-7F4F-EA4A-1229F6C550E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3" name="Date Placeholder 9">
            <a:extLst>
              <a:ext uri="{FF2B5EF4-FFF2-40B4-BE49-F238E27FC236}">
                <a16:creationId xmlns:a16="http://schemas.microsoft.com/office/drawing/2014/main" id="{C8C0FD0F-0F65-1D1D-39D5-5A7BBFB830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4" name="Footer Placeholder 10">
            <a:extLst>
              <a:ext uri="{FF2B5EF4-FFF2-40B4-BE49-F238E27FC236}">
                <a16:creationId xmlns:a16="http://schemas.microsoft.com/office/drawing/2014/main" id="{78F73D6F-98DF-3C20-A8D6-5E2B58BDCC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6" name="Slide Number Placeholder 11">
            <a:extLst>
              <a:ext uri="{FF2B5EF4-FFF2-40B4-BE49-F238E27FC236}">
                <a16:creationId xmlns:a16="http://schemas.microsoft.com/office/drawing/2014/main" id="{222B2FB0-24DD-364B-AED0-B9EAF80C25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8F3075-B8A0-8E3B-DB3B-1851FEC896D0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40154531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. 1/3 Img + Content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486670C3-2860-817F-9B4A-418E98C4211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4225038" y="1665288"/>
            <a:ext cx="7632000" cy="2157912"/>
          </a:xfrm>
        </p:spPr>
        <p:txBody>
          <a:bodyPr anchor="ctr" anchorCtr="0"/>
          <a:lstStyle>
            <a:lvl1pPr marL="0" indent="0">
              <a:buNone/>
              <a:defRPr sz="1800"/>
            </a:lvl1pPr>
            <a:lvl2pPr>
              <a:buNone/>
              <a:defRPr sz="16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/>
            <a:r>
              <a:rPr lang="en-GB"/>
              <a:t>Click to edit Master text styles</a:t>
            </a:r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5F7942A9-DAC8-3260-7FB8-B8ECB371292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34963" y="1665289"/>
            <a:ext cx="3600000" cy="4649112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5BD49BA3-B898-279C-6057-077885502F6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225038" y="4191869"/>
            <a:ext cx="7632000" cy="2124001"/>
          </a:xfrm>
          <a:solidFill>
            <a:schemeClr val="tx2">
              <a:alpha val="8000"/>
            </a:schemeClr>
          </a:solidFill>
          <a:ln>
            <a:solidFill>
              <a:schemeClr val="bg2"/>
            </a:solidFill>
          </a:ln>
        </p:spPr>
        <p:txBody>
          <a:bodyPr lIns="360000" tIns="251999" rIns="360000" bIns="251999" anchor="ctr" anchorCtr="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“A quote can come here. Duis sit </a:t>
            </a:r>
            <a:r>
              <a:rPr lang="en-GB" err="1"/>
              <a:t>amet</a:t>
            </a:r>
            <a:r>
              <a:rPr lang="en-GB"/>
              <a:t> lorem </a:t>
            </a:r>
            <a:r>
              <a:rPr lang="en-GB" err="1"/>
              <a:t>efficitur</a:t>
            </a:r>
            <a:r>
              <a:rPr lang="en-GB"/>
              <a:t> magna </a:t>
            </a:r>
            <a:r>
              <a:rPr lang="en-GB" err="1"/>
              <a:t>ultrices</a:t>
            </a:r>
            <a:r>
              <a:rPr lang="en-GB"/>
              <a:t> </a:t>
            </a:r>
            <a:r>
              <a:rPr lang="en-GB" err="1"/>
              <a:t>fermin</a:t>
            </a:r>
            <a:r>
              <a:rPr lang="en-GB"/>
              <a:t> </a:t>
            </a:r>
            <a:r>
              <a:rPr lang="en-GB" err="1"/>
              <a:t>augue</a:t>
            </a:r>
            <a:r>
              <a:rPr lang="en-GB"/>
              <a:t>. Vestibulum nec </a:t>
            </a:r>
            <a:r>
              <a:rPr lang="en-GB" err="1"/>
              <a:t>elit</a:t>
            </a:r>
            <a:r>
              <a:rPr lang="en-GB"/>
              <a:t> vitae ”</a:t>
            </a:r>
            <a:endParaRPr lang="en-FI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33D23E-9183-B389-A3C0-DFFEF60590C1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8124C0CA-382D-6F65-1181-B3260AD8F8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A3736E87-0DFC-FB77-74C4-83A2593733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1" name="Slide Number Placeholder 11">
            <a:extLst>
              <a:ext uri="{FF2B5EF4-FFF2-40B4-BE49-F238E27FC236}">
                <a16:creationId xmlns:a16="http://schemas.microsoft.com/office/drawing/2014/main" id="{6DED4F75-D875-795E-BB64-F93DB17EA1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B5DC02-233D-8F5B-D72E-51B2545D1F7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54095742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. 2/3 Img + Content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486670C3-2860-817F-9B4A-418E98C4211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8257037" y="1665288"/>
            <a:ext cx="3600000" cy="2157912"/>
          </a:xfrm>
        </p:spPr>
        <p:txBody>
          <a:bodyPr anchor="ctr" anchorCtr="0"/>
          <a:lstStyle>
            <a:lvl1pPr marL="0" indent="0">
              <a:buNone/>
              <a:defRPr sz="1600"/>
            </a:lvl1pPr>
            <a:lvl2pPr>
              <a:buNone/>
              <a:defRPr sz="16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/>
            <a:r>
              <a:rPr lang="en-GB"/>
              <a:t>Click to edit Master text styles</a:t>
            </a:r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5F7942A9-DAC8-3260-7FB8-B8ECB371292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34962" y="1665289"/>
            <a:ext cx="7582605" cy="4649109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5BD49BA3-B898-279C-6057-077885502F6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257036" y="4190398"/>
            <a:ext cx="3600001" cy="2124000"/>
          </a:xfrm>
          <a:solidFill>
            <a:schemeClr val="tx2">
              <a:alpha val="8000"/>
            </a:schemeClr>
          </a:solidFill>
          <a:ln>
            <a:solidFill>
              <a:schemeClr val="bg2"/>
            </a:solidFill>
          </a:ln>
        </p:spPr>
        <p:txBody>
          <a:bodyPr lIns="360000" tIns="251999" rIns="360000" bIns="251999" anchor="ctr" anchorCtr="0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“A quote can come here. Vestibulum nec </a:t>
            </a:r>
            <a:r>
              <a:rPr lang="en-GB" err="1"/>
              <a:t>elit</a:t>
            </a:r>
            <a:r>
              <a:rPr lang="en-GB"/>
              <a:t> vitae sit </a:t>
            </a:r>
            <a:r>
              <a:rPr lang="en-GB" err="1"/>
              <a:t>amet</a:t>
            </a:r>
            <a:r>
              <a:rPr lang="en-GB"/>
              <a:t> lorem.”</a:t>
            </a:r>
            <a:endParaRPr lang="en-FI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F5832A-9515-A1A8-2642-A5F8396A2E28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6414121C-A9DF-424E-AFA3-C1F11167D8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A0F44EF5-9FAC-FC62-7322-1716D573C2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1" name="Slide Number Placeholder 11">
            <a:extLst>
              <a:ext uri="{FF2B5EF4-FFF2-40B4-BE49-F238E27FC236}">
                <a16:creationId xmlns:a16="http://schemas.microsoft.com/office/drawing/2014/main" id="{025CB9B3-0A25-84DD-613F-6D053D6052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578387-C03E-5A52-7DC1-58D850B2068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47666788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. 2/3 Media-Screenshot-Chart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54D89551-314B-1F0D-A241-E9BB9FEEE35C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8257037" y="1665288"/>
            <a:ext cx="3600000" cy="46491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36C40915-08C9-E241-E207-00C75869FCC4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287336" y="1665288"/>
            <a:ext cx="7632000" cy="4649112"/>
          </a:xfrm>
        </p:spPr>
        <p:txBody>
          <a:bodyPr/>
          <a:lstStyle>
            <a:lvl1pPr marL="0" indent="0">
              <a:buNone/>
              <a:defRPr sz="1800"/>
            </a:lvl1pPr>
            <a:lvl2pPr>
              <a:defRPr sz="16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GB"/>
              <a:t>Add screenshot or chart here</a:t>
            </a:r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4263A5-DF9C-C512-3733-BE79FCB7EC8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F36B507D-300B-05F1-7349-904D86831F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B27CCE48-6DC9-3159-6775-1B75772EB7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0" name="Slide Number Placeholder 11">
            <a:extLst>
              <a:ext uri="{FF2B5EF4-FFF2-40B4-BE49-F238E27FC236}">
                <a16:creationId xmlns:a16="http://schemas.microsoft.com/office/drawing/2014/main" id="{8804D583-B5F7-8B5E-B4F0-5AE9DE6C46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30F7BC-FBF1-81E4-6840-E49313C2A5A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76980554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. Img + Content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7D8252E3-13B7-FE05-DE82-63198E9316E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72186" y="1666303"/>
            <a:ext cx="3600000" cy="4648096"/>
          </a:xfrm>
        </p:spPr>
        <p:txBody>
          <a:bodyPr anchor="ctr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00E37CC-0B77-93FE-BD13-BFAF0715460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334963" y="1665289"/>
            <a:ext cx="3600000" cy="4648095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 Placeholder 13">
            <a:extLst>
              <a:ext uri="{FF2B5EF4-FFF2-40B4-BE49-F238E27FC236}">
                <a16:creationId xmlns:a16="http://schemas.microsoft.com/office/drawing/2014/main" id="{41B83649-4228-18DA-3E55-A2EB94852F8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57036" y="1665289"/>
            <a:ext cx="3600001" cy="4648095"/>
          </a:xfrm>
          <a:solidFill>
            <a:schemeClr val="tx2">
              <a:alpha val="8000"/>
            </a:schemeClr>
          </a:solidFill>
          <a:ln>
            <a:solidFill>
              <a:schemeClr val="bg2"/>
            </a:solidFill>
          </a:ln>
        </p:spPr>
        <p:txBody>
          <a:bodyPr lIns="360000" tIns="251999" rIns="360000" bIns="251999" anchor="ctr" anchorCtr="0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“Insert a quote or highlight text here. Vestibulum nec </a:t>
            </a:r>
            <a:r>
              <a:rPr lang="en-GB" err="1"/>
              <a:t>elit</a:t>
            </a:r>
            <a:r>
              <a:rPr lang="en-GB"/>
              <a:t> vitae sit </a:t>
            </a:r>
            <a:r>
              <a:rPr lang="en-GB" err="1"/>
              <a:t>amet</a:t>
            </a:r>
            <a:r>
              <a:rPr lang="en-GB"/>
              <a:t> lorem.”</a:t>
            </a:r>
            <a:endParaRPr lang="en-FI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966C65-8F2F-1A1B-118A-A76EA77F4ADC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6" name="Date Placeholder 9">
            <a:extLst>
              <a:ext uri="{FF2B5EF4-FFF2-40B4-BE49-F238E27FC236}">
                <a16:creationId xmlns:a16="http://schemas.microsoft.com/office/drawing/2014/main" id="{85D612D1-A952-F844-F746-850C0C8286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0" name="Footer Placeholder 10">
            <a:extLst>
              <a:ext uri="{FF2B5EF4-FFF2-40B4-BE49-F238E27FC236}">
                <a16:creationId xmlns:a16="http://schemas.microsoft.com/office/drawing/2014/main" id="{496CB8CE-F903-8A08-682A-4250021B1A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1" name="Slide Number Placeholder 11">
            <a:extLst>
              <a:ext uri="{FF2B5EF4-FFF2-40B4-BE49-F238E27FC236}">
                <a16:creationId xmlns:a16="http://schemas.microsoft.com/office/drawing/2014/main" id="{921B8983-F67D-9B0B-E62E-C9D55C4DCC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7DAACF2-000C-C38E-081A-4032567BC81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405874139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. Content x2 +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A6564964-D6D9-1100-79C2-BC4DD4DD61FF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287336" y="1665288"/>
            <a:ext cx="3600000" cy="46491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7D8252E3-13B7-FE05-DE82-63198E9316E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72186" y="1665288"/>
            <a:ext cx="3600000" cy="464911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00E37CC-0B77-93FE-BD13-BFAF0715460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7038" y="1664274"/>
            <a:ext cx="3600000" cy="4650125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42F764-A3C8-B2F2-CCF8-8B3E182D29F3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6" name="Date Placeholder 9">
            <a:extLst>
              <a:ext uri="{FF2B5EF4-FFF2-40B4-BE49-F238E27FC236}">
                <a16:creationId xmlns:a16="http://schemas.microsoft.com/office/drawing/2014/main" id="{AAE8EB2D-78CB-D6EA-C352-2FD8793118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0" name="Footer Placeholder 10">
            <a:extLst>
              <a:ext uri="{FF2B5EF4-FFF2-40B4-BE49-F238E27FC236}">
                <a16:creationId xmlns:a16="http://schemas.microsoft.com/office/drawing/2014/main" id="{0C034A28-CB4C-91AD-63CE-F40CE67CA6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1" name="Slide Number Placeholder 11">
            <a:extLst>
              <a:ext uri="{FF2B5EF4-FFF2-40B4-BE49-F238E27FC236}">
                <a16:creationId xmlns:a16="http://schemas.microsoft.com/office/drawing/2014/main" id="{1881F81C-027E-6CAB-F69D-7B7ABAF663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9B7BE2-F5AA-BD00-8DAD-D8C2AB187E16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48138569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. Content x3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3" name="Content Placeholder 11">
            <a:extLst>
              <a:ext uri="{FF2B5EF4-FFF2-40B4-BE49-F238E27FC236}">
                <a16:creationId xmlns:a16="http://schemas.microsoft.com/office/drawing/2014/main" id="{A6564964-D6D9-1100-79C2-BC4DD4DD61FF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287336" y="1665288"/>
            <a:ext cx="3600000" cy="4650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Content Placeholder 11">
            <a:extLst>
              <a:ext uri="{FF2B5EF4-FFF2-40B4-BE49-F238E27FC236}">
                <a16:creationId xmlns:a16="http://schemas.microsoft.com/office/drawing/2014/main" id="{7D8252E3-13B7-FE05-DE82-63198E9316E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4272186" y="1665288"/>
            <a:ext cx="3600000" cy="4650125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6" name="Content Placeholder 11">
            <a:extLst>
              <a:ext uri="{FF2B5EF4-FFF2-40B4-BE49-F238E27FC236}">
                <a16:creationId xmlns:a16="http://schemas.microsoft.com/office/drawing/2014/main" id="{52628DD4-643A-7F77-E8FE-688070CD1FCA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8257037" y="1665288"/>
            <a:ext cx="3600000" cy="2157912"/>
          </a:xfrm>
        </p:spPr>
        <p:txBody>
          <a:bodyPr anchor="ctr" anchorCtr="0"/>
          <a:lstStyle>
            <a:lvl1pPr marL="0" indent="0">
              <a:buNone/>
              <a:defRPr sz="1600"/>
            </a:lvl1pPr>
            <a:lvl2pPr>
              <a:buNone/>
              <a:defRPr sz="16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/>
            <a:r>
              <a:rPr lang="en-GB"/>
              <a:t>Click to edit Master text styles</a:t>
            </a:r>
            <a:endParaRPr lang="en-FI"/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F9BB3C1C-5DAF-EE57-A70B-83B43486846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257036" y="4190398"/>
            <a:ext cx="3600001" cy="2118327"/>
          </a:xfrm>
          <a:solidFill>
            <a:schemeClr val="tx2">
              <a:alpha val="8000"/>
            </a:schemeClr>
          </a:solidFill>
          <a:ln>
            <a:solidFill>
              <a:schemeClr val="bg2"/>
            </a:solidFill>
          </a:ln>
        </p:spPr>
        <p:txBody>
          <a:bodyPr lIns="360000" tIns="251999" rIns="360000" bIns="251999" anchor="ctr" anchorCtr="0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“Insert a quote or highlight text here. Vestibulum nec </a:t>
            </a:r>
            <a:r>
              <a:rPr lang="en-GB" err="1"/>
              <a:t>elit</a:t>
            </a:r>
            <a:r>
              <a:rPr lang="en-GB"/>
              <a:t> vitae sit </a:t>
            </a:r>
            <a:r>
              <a:rPr lang="en-GB" err="1"/>
              <a:t>amet</a:t>
            </a:r>
            <a:r>
              <a:rPr lang="en-GB"/>
              <a:t> lorem.”</a:t>
            </a:r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8C7B0E-B32B-9D8D-75C4-15D5BA06B47F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25DA3A47-7FD6-87E4-96F1-770ECC17A9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E3C44D3C-B77B-4303-C145-DBA60F1BA3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52E3CA7B-6F0D-495F-6641-0422BAFD51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0E6EA1-B3C5-8EC0-1D2F-978DE7401F1C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73564443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. Highlight + Description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7336" y="3960000"/>
            <a:ext cx="3600000" cy="2088000"/>
          </a:xfrm>
        </p:spPr>
        <p:txBody>
          <a:bodyPr lIns="360000" tIns="180000" rIns="360000" bIns="180000"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07C2DCD2-6CE8-E4F1-BA77-4F798E05419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272179" y="3960000"/>
            <a:ext cx="3600000" cy="2088000"/>
          </a:xfrm>
        </p:spPr>
        <p:txBody>
          <a:bodyPr lIns="360000" tIns="180000" rIns="360000" bIns="180000"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A9A41176-78D5-3304-DE8D-E4EE8DA094B2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257054" y="3960000"/>
            <a:ext cx="3600000" cy="2088000"/>
          </a:xfrm>
        </p:spPr>
        <p:txBody>
          <a:bodyPr lIns="360000" tIns="180000" rIns="360000" bIns="180000"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FF0F407C-8A7B-1F7D-49FE-739A0487A29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34963" y="1665288"/>
            <a:ext cx="3600000" cy="2057110"/>
          </a:xfrm>
          <a:solidFill>
            <a:schemeClr val="tx2">
              <a:alpha val="8000"/>
            </a:schemeClr>
          </a:solidFill>
          <a:ln>
            <a:solidFill>
              <a:schemeClr val="bg2"/>
            </a:solidFill>
          </a:ln>
        </p:spPr>
        <p:txBody>
          <a:bodyPr lIns="360000" tIns="360000" rIns="360000" bIns="324000"/>
          <a:lstStyle>
            <a:lvl1pPr marL="0" indent="0">
              <a:buNone/>
              <a:defRPr sz="2400"/>
            </a:lvl1pPr>
          </a:lstStyle>
          <a:p>
            <a:pPr lvl="0"/>
            <a:r>
              <a:rPr lang="en-FI" sz="2400" dirty="0"/>
              <a:t>1. Generic Content</a:t>
            </a:r>
            <a:endParaRPr lang="en-F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3E3C05-79FC-60A0-8333-9A8CBD08718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296000" y="1665288"/>
            <a:ext cx="3600000" cy="2057110"/>
          </a:xfrm>
          <a:solidFill>
            <a:schemeClr val="accent3">
              <a:alpha val="8000"/>
            </a:schemeClr>
          </a:solidFill>
          <a:ln>
            <a:solidFill>
              <a:schemeClr val="accent3"/>
            </a:solidFill>
          </a:ln>
        </p:spPr>
        <p:txBody>
          <a:bodyPr lIns="360000" tIns="360000" rIns="360000" bIns="324000"/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en-FI" sz="2400"/>
              <a:t>2. </a:t>
            </a:r>
            <a:r>
              <a:rPr lang="en-GB" sz="2400"/>
              <a:t>G</a:t>
            </a:r>
            <a:r>
              <a:rPr lang="en-FI" sz="2400"/>
              <a:t>eneric Content</a:t>
            </a:r>
            <a:endParaRPr lang="en-FI"/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677DBA99-9423-D544-7D12-3F2642EACD2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257037" y="1665288"/>
            <a:ext cx="3600000" cy="2057110"/>
          </a:xfrm>
          <a:solidFill>
            <a:schemeClr val="accent5">
              <a:alpha val="8000"/>
            </a:schemeClr>
          </a:solidFill>
          <a:ln>
            <a:solidFill>
              <a:schemeClr val="accent5"/>
            </a:solidFill>
          </a:ln>
        </p:spPr>
        <p:txBody>
          <a:bodyPr lIns="360000" tIns="360000" rIns="360000" bIns="324000"/>
          <a:lstStyle>
            <a:lvl1pPr marL="0" indent="0">
              <a:buNone/>
              <a:defRPr sz="24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FI" sz="2400"/>
              <a:t>3. Generic Content</a:t>
            </a:r>
            <a:endParaRPr lang="en-FI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BE7C85-EF9A-1FEB-E9F6-1C435FE8E5F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AA2BF83A-047E-B6D0-F18B-D685604D9A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0" name="Footer Placeholder 10">
            <a:extLst>
              <a:ext uri="{FF2B5EF4-FFF2-40B4-BE49-F238E27FC236}">
                <a16:creationId xmlns:a16="http://schemas.microsoft.com/office/drawing/2014/main" id="{34237545-F161-99FF-F006-792BC29744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1" name="Slide Number Placeholder 11">
            <a:extLst>
              <a:ext uri="{FF2B5EF4-FFF2-40B4-BE49-F238E27FC236}">
                <a16:creationId xmlns:a16="http://schemas.microsoft.com/office/drawing/2014/main" id="{75324D36-1B5D-F1CE-8615-E1C9AFD88D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78CCB4-C8EE-83EF-41CA-858FCDDCEC7C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76896935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. Img + Title + Description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00E37CC-0B77-93FE-BD13-BFAF0715460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7038" y="1663246"/>
            <a:ext cx="3600000" cy="2059153"/>
          </a:xfrm>
        </p:spPr>
        <p:txBody>
          <a:bodyPr/>
          <a:lstStyle/>
          <a:p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34800" y="1664260"/>
            <a:ext cx="3600000" cy="2059153"/>
          </a:xfrm>
        </p:spPr>
        <p:txBody>
          <a:bodyPr/>
          <a:lstStyle/>
          <a:p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54E22FEF-7B3F-CA08-5E68-59D64B4363F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296000" y="1665288"/>
            <a:ext cx="3600000" cy="2059153"/>
          </a:xfrm>
        </p:spPr>
        <p:txBody>
          <a:bodyPr/>
          <a:lstStyle/>
          <a:p>
            <a:endParaRPr lang="en-FI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4D10DEC-00C0-A90B-6045-C81E804AFFC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287336" y="3960000"/>
            <a:ext cx="3647464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7336" y="4428000"/>
            <a:ext cx="3647464" cy="1620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09BEDA25-0636-150C-E5FE-9E0977545A6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247319" y="3960000"/>
            <a:ext cx="3646800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07C2DCD2-6CE8-E4F1-BA77-4F798E05419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247319" y="4428000"/>
            <a:ext cx="3646800" cy="1620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8B73CFEC-5206-A5F9-E1D6-F6ECE6653A5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210238" y="3960000"/>
            <a:ext cx="3646800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C6330D15-A5CF-BBCE-B852-BDC1E2BD60A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210238" y="4428000"/>
            <a:ext cx="3646800" cy="1620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13EE69-CD00-367F-8C7B-7F1701BAC0C1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600EE287-0D3D-D533-FB39-80A2194597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0" name="Footer Placeholder 10">
            <a:extLst>
              <a:ext uri="{FF2B5EF4-FFF2-40B4-BE49-F238E27FC236}">
                <a16:creationId xmlns:a16="http://schemas.microsoft.com/office/drawing/2014/main" id="{CCF81C67-FAF0-F68B-BC29-3CDC008E39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20" name="Slide Number Placeholder 11">
            <a:extLst>
              <a:ext uri="{FF2B5EF4-FFF2-40B4-BE49-F238E27FC236}">
                <a16:creationId xmlns:a16="http://schemas.microsoft.com/office/drawing/2014/main" id="{0F724E7B-9A6A-EF0D-542E-60A69AF845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6E9FC0-C542-8A6C-1A98-8B0D53F0B7EF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24164314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. Tall Img + Title +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00E37CC-0B77-93FE-BD13-BFAF0715460B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257038" y="584200"/>
            <a:ext cx="3600000" cy="4032000"/>
          </a:xfrm>
        </p:spPr>
        <p:txBody>
          <a:bodyPr/>
          <a:lstStyle/>
          <a:p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34800" y="590400"/>
            <a:ext cx="3600000" cy="4032000"/>
          </a:xfrm>
        </p:spPr>
        <p:txBody>
          <a:bodyPr/>
          <a:lstStyle/>
          <a:p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54E22FEF-7B3F-CA08-5E68-59D64B4363F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296000" y="584200"/>
            <a:ext cx="3600000" cy="4032000"/>
          </a:xfrm>
        </p:spPr>
        <p:txBody>
          <a:bodyPr/>
          <a:lstStyle/>
          <a:p>
            <a:endParaRPr lang="en-FI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4D10DEC-00C0-A90B-6045-C81E804AFFC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287335" y="4824000"/>
            <a:ext cx="3647465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7336" y="5292000"/>
            <a:ext cx="3647464" cy="1044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931858C0-6055-B9F7-BA7F-F37039BEEEF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248535" y="4824000"/>
            <a:ext cx="3647465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2316C429-C3DD-A69B-445E-AC917DCF29B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248536" y="5292000"/>
            <a:ext cx="3647464" cy="1044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4289BF39-F5A7-95FC-1411-947B94BCE3E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209573" y="4824000"/>
            <a:ext cx="3647465" cy="432000"/>
          </a:xfrm>
        </p:spPr>
        <p:txBody>
          <a:bodyPr/>
          <a:lstStyle>
            <a:lvl1pPr marL="0" indent="0">
              <a:buNone/>
              <a:defRPr sz="2000" b="1" i="0"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37D4E203-4BBE-BFD9-AD2F-6654EF1010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209574" y="5292000"/>
            <a:ext cx="3647464" cy="1044000"/>
          </a:xfrm>
        </p:spPr>
        <p:txBody>
          <a:bodyPr/>
          <a:lstStyle>
            <a:lvl1pPr marL="0" indent="0">
              <a:buNone/>
              <a:defRPr sz="16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3DA6A0-4BF5-0DAD-5E84-2746989E366C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80D424DD-931B-50B5-1F5F-68C8641861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7" name="Footer Placeholder 10">
            <a:extLst>
              <a:ext uri="{FF2B5EF4-FFF2-40B4-BE49-F238E27FC236}">
                <a16:creationId xmlns:a16="http://schemas.microsoft.com/office/drawing/2014/main" id="{9E8F7248-E8C1-93F3-17B8-E380BB446D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8" name="Slide Number Placeholder 11">
            <a:extLst>
              <a:ext uri="{FF2B5EF4-FFF2-40B4-BE49-F238E27FC236}">
                <a16:creationId xmlns:a16="http://schemas.microsoft.com/office/drawing/2014/main" id="{31C3B222-7F80-303D-C2F4-2B24393AB3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139AEE-C015-B549-5B68-4B5245F69D92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8534274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. Img + Title + Description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334801" y="2376000"/>
            <a:ext cx="2626335" cy="1476000"/>
          </a:xfrm>
        </p:spPr>
        <p:txBody>
          <a:bodyPr/>
          <a:lstStyle/>
          <a:p>
            <a:endParaRPr lang="en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5B33F4-418F-BA4B-DA49-AD0864EBA4CA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9230703" y="2376000"/>
            <a:ext cx="2626335" cy="1476000"/>
          </a:xfrm>
        </p:spPr>
        <p:txBody>
          <a:bodyPr/>
          <a:lstStyle/>
          <a:p>
            <a:endParaRPr lang="en-FI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5A77D268-1C3A-F036-C46F-D3F2FB1D1ADC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3300102" y="2376000"/>
            <a:ext cx="2626335" cy="1476000"/>
          </a:xfrm>
        </p:spPr>
        <p:txBody>
          <a:bodyPr/>
          <a:lstStyle/>
          <a:p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BF3FCF12-8C8E-1863-9EC8-BC1794FBA9AC}"/>
              </a:ext>
            </a:extLst>
          </p:cNvPr>
          <p:cNvSpPr>
            <a:spLocks noGrp="1" noChangeAspect="1"/>
          </p:cNvSpPr>
          <p:nvPr>
            <p:ph type="pic" sz="quarter" idx="30"/>
          </p:nvPr>
        </p:nvSpPr>
        <p:spPr>
          <a:xfrm>
            <a:off x="6265403" y="2376000"/>
            <a:ext cx="2626335" cy="1476000"/>
          </a:xfrm>
        </p:spPr>
        <p:txBody>
          <a:bodyPr/>
          <a:lstStyle/>
          <a:p>
            <a:endParaRPr lang="en-FI"/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E0481F5A-0E55-80FC-580A-326DAD00671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7336" y="3996000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insert title</a:t>
            </a:r>
            <a:endParaRPr lang="en-FI"/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66E0FEB6-EE14-82E5-67FB-C568990BB3D2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7336" y="4356000"/>
            <a:ext cx="2673800" cy="180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image description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5D059B-A0C1-0FD9-0C05-FECDC4C8DB0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183238" y="3996000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insert title</a:t>
            </a:r>
            <a:endParaRPr lang="en-FI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04F8B974-5091-FD49-D3C1-E9C8831F975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183238" y="4356000"/>
            <a:ext cx="2673800" cy="180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image description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ACD87A61-2419-2DB8-D748-05464C91FB3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217938" y="3996000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insert title</a:t>
            </a:r>
            <a:endParaRPr lang="en-FI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FDEA268-342E-BA7A-1490-1D9744A5AA4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217938" y="4356000"/>
            <a:ext cx="2673800" cy="180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image description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84AC3390-DDB7-D319-88DF-3911C6CFBD6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252636" y="3996000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insert title</a:t>
            </a:r>
            <a:endParaRPr lang="en-FI"/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7B8D95BA-A354-B955-519B-143F241E4B3D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252636" y="4356000"/>
            <a:ext cx="2673800" cy="180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Insert image description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386933-90A0-C6B3-F144-BBC49B338FE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20" name="Date Placeholder 9">
            <a:extLst>
              <a:ext uri="{FF2B5EF4-FFF2-40B4-BE49-F238E27FC236}">
                <a16:creationId xmlns:a16="http://schemas.microsoft.com/office/drawing/2014/main" id="{E70CE2C3-073A-AFD7-66C1-A207B15E84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21" name="Footer Placeholder 10">
            <a:extLst>
              <a:ext uri="{FF2B5EF4-FFF2-40B4-BE49-F238E27FC236}">
                <a16:creationId xmlns:a16="http://schemas.microsoft.com/office/drawing/2014/main" id="{160BD36F-8617-7E3E-5249-4826A30922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22" name="Slide Number Placeholder 11">
            <a:extLst>
              <a:ext uri="{FF2B5EF4-FFF2-40B4-BE49-F238E27FC236}">
                <a16:creationId xmlns:a16="http://schemas.microsoft.com/office/drawing/2014/main" id="{2D1A73E2-2FEA-BA20-0162-3DFB3DDEF5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1A90485-98D5-A190-4CC5-64021D63508F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73640814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6. Img + Title + Description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F386933-90A0-C6B3-F144-BBC49B338FE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20" name="Date Placeholder 9">
            <a:extLst>
              <a:ext uri="{FF2B5EF4-FFF2-40B4-BE49-F238E27FC236}">
                <a16:creationId xmlns:a16="http://schemas.microsoft.com/office/drawing/2014/main" id="{E70CE2C3-073A-AFD7-66C1-A207B15E84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21" name="Footer Placeholder 10">
            <a:extLst>
              <a:ext uri="{FF2B5EF4-FFF2-40B4-BE49-F238E27FC236}">
                <a16:creationId xmlns:a16="http://schemas.microsoft.com/office/drawing/2014/main" id="{160BD36F-8617-7E3E-5249-4826A30922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22" name="Slide Number Placeholder 11">
            <a:extLst>
              <a:ext uri="{FF2B5EF4-FFF2-40B4-BE49-F238E27FC236}">
                <a16:creationId xmlns:a16="http://schemas.microsoft.com/office/drawing/2014/main" id="{2D1A73E2-2FEA-BA20-0162-3DFB3DDEF5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1A90485-98D5-A190-4CC5-64021D63508F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91D702-AA91-6555-86BD-4BB352B1163B}"/>
              </a:ext>
            </a:extLst>
          </p:cNvPr>
          <p:cNvSpPr/>
          <p:nvPr userDrawn="1"/>
        </p:nvSpPr>
        <p:spPr>
          <a:xfrm>
            <a:off x="0" y="-2"/>
            <a:ext cx="12192000" cy="3429001"/>
          </a:xfrm>
          <a:prstGeom prst="rect">
            <a:avLst/>
          </a:prstGeom>
          <a:solidFill>
            <a:srgbClr val="0D0D0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/>
          </a:p>
        </p:txBody>
      </p:sp>
      <p:sp>
        <p:nvSpPr>
          <p:cNvPr id="17" name="Title 6">
            <a:extLst>
              <a:ext uri="{FF2B5EF4-FFF2-40B4-BE49-F238E27FC236}">
                <a16:creationId xmlns:a16="http://schemas.microsoft.com/office/drawing/2014/main" id="{3663CE9C-A048-4E5E-CE71-1198715E5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5D01D8A6-5C29-99F0-E917-444B5072DE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88728932-CA5A-2445-B19C-22B36464A36C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34801" y="1665289"/>
            <a:ext cx="2626335" cy="2662924"/>
          </a:xfrm>
        </p:spPr>
        <p:txBody>
          <a:bodyPr/>
          <a:lstStyle/>
          <a:p>
            <a:endParaRPr lang="en-FI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ADB8F4CF-7311-7A34-CBF9-BA479922E10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7336" y="4511306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Name Surname</a:t>
            </a:r>
            <a:endParaRPr lang="en-FI"/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9B00484F-F3FC-1B66-1388-F7B8E7676A15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9230703" y="1665289"/>
            <a:ext cx="2626335" cy="2662922"/>
          </a:xfrm>
        </p:spPr>
        <p:txBody>
          <a:bodyPr/>
          <a:lstStyle/>
          <a:p>
            <a:endParaRPr lang="en-FI"/>
          </a:p>
        </p:txBody>
      </p:sp>
      <p:sp>
        <p:nvSpPr>
          <p:cNvPr id="27" name="Picture Placeholder 2">
            <a:extLst>
              <a:ext uri="{FF2B5EF4-FFF2-40B4-BE49-F238E27FC236}">
                <a16:creationId xmlns:a16="http://schemas.microsoft.com/office/drawing/2014/main" id="{E29D43DB-BFCB-EFE3-2661-A6F37B58C9F4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3300102" y="1665288"/>
            <a:ext cx="2626335" cy="2662923"/>
          </a:xfrm>
        </p:spPr>
        <p:txBody>
          <a:bodyPr/>
          <a:lstStyle/>
          <a:p>
            <a:endParaRPr lang="en-FI"/>
          </a:p>
        </p:txBody>
      </p:sp>
      <p:sp>
        <p:nvSpPr>
          <p:cNvPr id="28" name="Picture Placeholder 2">
            <a:extLst>
              <a:ext uri="{FF2B5EF4-FFF2-40B4-BE49-F238E27FC236}">
                <a16:creationId xmlns:a16="http://schemas.microsoft.com/office/drawing/2014/main" id="{76F664C1-58CE-8C95-5277-5EA4FDDD6D63}"/>
              </a:ext>
            </a:extLst>
          </p:cNvPr>
          <p:cNvSpPr>
            <a:spLocks noGrp="1" noChangeAspect="1"/>
          </p:cNvSpPr>
          <p:nvPr>
            <p:ph type="pic" sz="quarter" idx="30"/>
          </p:nvPr>
        </p:nvSpPr>
        <p:spPr>
          <a:xfrm>
            <a:off x="6265403" y="1665289"/>
            <a:ext cx="2626335" cy="2662922"/>
          </a:xfrm>
        </p:spPr>
        <p:txBody>
          <a:bodyPr/>
          <a:lstStyle/>
          <a:p>
            <a:endParaRPr lang="en-FI"/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0CEC3A2B-C4F7-DD32-CD9F-67FBB9723A23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7336" y="5323033"/>
            <a:ext cx="2673800" cy="991368"/>
          </a:xfrm>
        </p:spPr>
        <p:txBody>
          <a:bodyPr/>
          <a:lstStyle>
            <a:lvl1pPr marL="0" indent="0">
              <a:buNone/>
              <a:defRPr sz="11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Detail description of the role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53AFF6D2-3A24-B968-B84D-A34AE225A1C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87336" y="4824000"/>
            <a:ext cx="2673800" cy="486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b="0" i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Title or Position, Department</a:t>
            </a:r>
            <a:endParaRPr lang="en-FI"/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8C1B8277-0E8B-51DB-90E9-1CBD30766BB9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183238" y="4511306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Name Surname</a:t>
            </a:r>
            <a:endParaRPr lang="en-FI"/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661238A9-4FDF-AB6B-FE33-8A0D67508CF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183238" y="5323033"/>
            <a:ext cx="2673800" cy="991368"/>
          </a:xfrm>
        </p:spPr>
        <p:txBody>
          <a:bodyPr/>
          <a:lstStyle>
            <a:lvl1pPr marL="0" indent="0">
              <a:buNone/>
              <a:defRPr sz="11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Detail description of the role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36BC093B-2612-B241-9DE9-D65A5CAA4E9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183238" y="4824000"/>
            <a:ext cx="2673800" cy="486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b="0" i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Title or Position, Department</a:t>
            </a:r>
            <a:endParaRPr lang="en-FI"/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5E6012C8-1034-110B-2E30-AC0476866F1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217938" y="4511306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Name Surname</a:t>
            </a:r>
            <a:endParaRPr lang="en-FI"/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309DFDD8-A162-34E5-09F7-807CF03A411D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217938" y="5323033"/>
            <a:ext cx="2673800" cy="991368"/>
          </a:xfrm>
        </p:spPr>
        <p:txBody>
          <a:bodyPr/>
          <a:lstStyle>
            <a:lvl1pPr marL="0" indent="0">
              <a:buNone/>
              <a:defRPr sz="11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Detail description of the role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18FB11E4-878B-1FB0-4842-81A6B8C05E8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217938" y="4824000"/>
            <a:ext cx="2673800" cy="486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b="0" i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Title or Position, Department</a:t>
            </a:r>
            <a:endParaRPr lang="en-FI"/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21770A0C-C23D-559B-287D-A318637882DE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252637" y="4511306"/>
            <a:ext cx="2673800" cy="360000"/>
          </a:xfrm>
        </p:spPr>
        <p:txBody>
          <a:bodyPr/>
          <a:lstStyle>
            <a:lvl1pPr marL="0" indent="0">
              <a:buNone/>
              <a:defRPr sz="1800" b="1" i="0">
                <a:solidFill>
                  <a:schemeClr val="bg1"/>
                </a:solidFill>
                <a:latin typeface="Aptos SemiBold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Name Surname</a:t>
            </a:r>
            <a:endParaRPr lang="en-FI"/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6978EC20-D762-AA05-31CD-67A9F4D43CA5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252637" y="5323033"/>
            <a:ext cx="2673800" cy="991368"/>
          </a:xfrm>
        </p:spPr>
        <p:txBody>
          <a:bodyPr/>
          <a:lstStyle>
            <a:lvl1pPr marL="0" indent="0">
              <a:buNone/>
              <a:defRPr sz="11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Detail description of the role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856FF32B-178B-1C21-E76C-1BE48D65C66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252637" y="4824000"/>
            <a:ext cx="2673800" cy="486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b="0" i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Title or Position, Department</a:t>
            </a:r>
            <a:endParaRPr lang="en-FI"/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F1EB4C09-610F-CA79-C23B-21C409BF988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85314458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. Img + Caption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18DB749-41B7-AAD2-5A92-623268DFB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337" y="584200"/>
            <a:ext cx="10440000" cy="5039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8B6ABDD-2380-5EE5-7022-B45AB84A7CB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7337" y="1008000"/>
            <a:ext cx="10440000" cy="503999"/>
          </a:xfrm>
          <a:prstGeom prst="rect">
            <a:avLst/>
          </a:prstGeom>
        </p:spPr>
        <p:txBody>
          <a:bodyPr lIns="43200" tIns="25200" rIns="43200" bIns="25200"/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Insert a subheading here</a:t>
            </a:r>
            <a:endParaRPr lang="en-FI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334801" y="1665288"/>
            <a:ext cx="2626335" cy="1510925"/>
          </a:xfrm>
        </p:spPr>
        <p:txBody>
          <a:bodyPr/>
          <a:lstStyle/>
          <a:p>
            <a:endParaRPr lang="en-FI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012986A4-AB3D-54B2-EB4E-363558DDA23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287336" y="327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5B33F4-418F-BA4B-DA49-AD0864EBA4CA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9230703" y="1665288"/>
            <a:ext cx="2626335" cy="1510925"/>
          </a:xfrm>
        </p:spPr>
        <p:txBody>
          <a:bodyPr/>
          <a:lstStyle/>
          <a:p>
            <a:endParaRPr lang="en-FI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5A77D268-1C3A-F036-C46F-D3F2FB1D1ADC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3300102" y="1665288"/>
            <a:ext cx="2626335" cy="1510925"/>
          </a:xfrm>
        </p:spPr>
        <p:txBody>
          <a:bodyPr/>
          <a:lstStyle/>
          <a:p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BF3FCF12-8C8E-1863-9EC8-BC1794FBA9AC}"/>
              </a:ext>
            </a:extLst>
          </p:cNvPr>
          <p:cNvSpPr>
            <a:spLocks noGrp="1" noChangeAspect="1"/>
          </p:cNvSpPr>
          <p:nvPr>
            <p:ph type="pic" sz="quarter" idx="30"/>
          </p:nvPr>
        </p:nvSpPr>
        <p:spPr>
          <a:xfrm>
            <a:off x="6265403" y="1665288"/>
            <a:ext cx="2626335" cy="1510925"/>
          </a:xfrm>
        </p:spPr>
        <p:txBody>
          <a:bodyPr/>
          <a:lstStyle/>
          <a:p>
            <a:endParaRPr lang="en-FI"/>
          </a:p>
        </p:txBody>
      </p:sp>
      <p:sp>
        <p:nvSpPr>
          <p:cNvPr id="20" name="Picture Placeholder 2">
            <a:extLst>
              <a:ext uri="{FF2B5EF4-FFF2-40B4-BE49-F238E27FC236}">
                <a16:creationId xmlns:a16="http://schemas.microsoft.com/office/drawing/2014/main" id="{6FFA705A-2355-9766-E5C4-07E6D650330B}"/>
              </a:ext>
            </a:extLst>
          </p:cNvPr>
          <p:cNvSpPr>
            <a:spLocks noGrp="1" noChangeAspect="1"/>
          </p:cNvSpPr>
          <p:nvPr>
            <p:ph type="pic" sz="quarter" idx="31"/>
          </p:nvPr>
        </p:nvSpPr>
        <p:spPr>
          <a:xfrm>
            <a:off x="334801" y="4219200"/>
            <a:ext cx="2626335" cy="1476000"/>
          </a:xfrm>
        </p:spPr>
        <p:txBody>
          <a:bodyPr/>
          <a:lstStyle/>
          <a:p>
            <a:endParaRPr lang="en-FI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31CA69E4-457F-3897-D172-742303981C10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9230703" y="4219200"/>
            <a:ext cx="2626335" cy="1476000"/>
          </a:xfrm>
        </p:spPr>
        <p:txBody>
          <a:bodyPr/>
          <a:lstStyle/>
          <a:p>
            <a:endParaRPr lang="en-FI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C0CBC01C-5D22-F705-0E49-37BA09A42088}"/>
              </a:ext>
            </a:extLst>
          </p:cNvPr>
          <p:cNvSpPr>
            <a:spLocks noGrp="1" noChangeAspect="1"/>
          </p:cNvSpPr>
          <p:nvPr>
            <p:ph type="pic" sz="quarter" idx="33"/>
          </p:nvPr>
        </p:nvSpPr>
        <p:spPr>
          <a:xfrm>
            <a:off x="3300102" y="4219200"/>
            <a:ext cx="2626335" cy="1476000"/>
          </a:xfrm>
        </p:spPr>
        <p:txBody>
          <a:bodyPr/>
          <a:lstStyle/>
          <a:p>
            <a:endParaRPr lang="en-FI"/>
          </a:p>
        </p:txBody>
      </p:sp>
      <p:sp>
        <p:nvSpPr>
          <p:cNvPr id="23" name="Picture Placeholder 2">
            <a:extLst>
              <a:ext uri="{FF2B5EF4-FFF2-40B4-BE49-F238E27FC236}">
                <a16:creationId xmlns:a16="http://schemas.microsoft.com/office/drawing/2014/main" id="{9AF31554-C10D-6C22-0146-6100B69C45AA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6265403" y="4219200"/>
            <a:ext cx="2626335" cy="1476000"/>
          </a:xfrm>
        </p:spPr>
        <p:txBody>
          <a:bodyPr/>
          <a:lstStyle/>
          <a:p>
            <a:endParaRPr lang="en-FI"/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E6B3D236-03FC-9464-220C-62E3BD3875DE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87336" y="579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8982EC81-D41A-0639-0682-C4B3DB609AAD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9183238" y="327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A1F437C8-0228-B56A-8EDE-0BAE6EBE0A3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83238" y="579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E60C1A9A-1B07-D1DB-AE6A-23C3BAB9ECB8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6221285" y="327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FF9D7129-79C2-0544-C8F4-151F88C7D824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6221285" y="579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B270C047-F520-3A1C-BC63-CF75B908D839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3252637" y="327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5F6A0B69-DC9B-273C-0981-CA7B359B9536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252637" y="5796000"/>
            <a:ext cx="2673800" cy="540000"/>
          </a:xfrm>
        </p:spPr>
        <p:txBody>
          <a:bodyPr/>
          <a:lstStyle>
            <a:lvl1pPr marL="0" indent="0">
              <a:buNone/>
              <a:defRPr sz="1200" b="0" i="0">
                <a:solidFill>
                  <a:schemeClr val="tx2"/>
                </a:solidFill>
                <a:latin typeface="+mn-lt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Click to edit Master text</a:t>
            </a:r>
            <a:endParaRPr lang="en-FI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01BB64-E347-CD02-61F9-5183F43117A2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6" name="Date Placeholder 9">
            <a:extLst>
              <a:ext uri="{FF2B5EF4-FFF2-40B4-BE49-F238E27FC236}">
                <a16:creationId xmlns:a16="http://schemas.microsoft.com/office/drawing/2014/main" id="{AA793E0F-8401-7434-97AB-29EE25D8CE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9219634E-F788-990E-1561-5939A14BD9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3" name="Slide Number Placeholder 11">
            <a:extLst>
              <a:ext uri="{FF2B5EF4-FFF2-40B4-BE49-F238E27FC236}">
                <a16:creationId xmlns:a16="http://schemas.microsoft.com/office/drawing/2014/main" id="{E6C94DFA-1AB9-DFAC-96FB-E21A5390B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A29351-C9AD-10C9-76EB-30DF4A80712C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52038656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. Moodboard 16: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9D2349E0-FBF5-6D9D-DB54-842D63F7E49A}"/>
              </a:ext>
            </a:extLst>
          </p:cNvPr>
          <p:cNvSpPr>
            <a:spLocks noGrp="1" noChangeAspect="1"/>
          </p:cNvSpPr>
          <p:nvPr>
            <p:ph type="pic" sz="quarter" idx="24"/>
          </p:nvPr>
        </p:nvSpPr>
        <p:spPr>
          <a:xfrm>
            <a:off x="334800" y="608013"/>
            <a:ext cx="5716800" cy="3204748"/>
          </a:xfrm>
        </p:spPr>
        <p:txBody>
          <a:bodyPr/>
          <a:lstStyle/>
          <a:p>
            <a:endParaRPr lang="en-FI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31CA69E4-457F-3897-D172-742303981C10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334799" y="3902400"/>
            <a:ext cx="3779360" cy="2124000"/>
          </a:xfrm>
        </p:spPr>
        <p:txBody>
          <a:bodyPr/>
          <a:lstStyle/>
          <a:p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F3E85B0A-41F1-92EE-7E00-951C060E975C}"/>
              </a:ext>
            </a:extLst>
          </p:cNvPr>
          <p:cNvSpPr>
            <a:spLocks noGrp="1" noChangeAspect="1"/>
          </p:cNvSpPr>
          <p:nvPr>
            <p:ph type="pic" sz="quarter" idx="33"/>
          </p:nvPr>
        </p:nvSpPr>
        <p:spPr>
          <a:xfrm>
            <a:off x="6140402" y="608013"/>
            <a:ext cx="5716800" cy="3204748"/>
          </a:xfrm>
        </p:spPr>
        <p:txBody>
          <a:bodyPr/>
          <a:lstStyle/>
          <a:p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AAB37C69-FF3B-E63C-A22C-F2CF2782BB99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8081799" y="3902400"/>
            <a:ext cx="3779360" cy="2124000"/>
          </a:xfrm>
        </p:spPr>
        <p:txBody>
          <a:bodyPr/>
          <a:lstStyle/>
          <a:p>
            <a:endParaRPr lang="en-FI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A694FD20-4E69-B886-56AA-008789DCB130}"/>
              </a:ext>
            </a:extLst>
          </p:cNvPr>
          <p:cNvSpPr>
            <a:spLocks noGrp="1" noChangeAspect="1"/>
          </p:cNvSpPr>
          <p:nvPr>
            <p:ph type="pic" sz="quarter" idx="35"/>
          </p:nvPr>
        </p:nvSpPr>
        <p:spPr>
          <a:xfrm>
            <a:off x="4208299" y="3902400"/>
            <a:ext cx="3779360" cy="2124000"/>
          </a:xfrm>
        </p:spPr>
        <p:txBody>
          <a:bodyPr/>
          <a:lstStyle/>
          <a:p>
            <a:endParaRPr lang="en-FI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BD695-2551-7B02-3F27-F2270A66C0E6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A3DA367A-E75C-5C04-240C-DDD19D4F8B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7" name="Footer Placeholder 10">
            <a:extLst>
              <a:ext uri="{FF2B5EF4-FFF2-40B4-BE49-F238E27FC236}">
                <a16:creationId xmlns:a16="http://schemas.microsoft.com/office/drawing/2014/main" id="{4F1AFCA5-585D-EBBB-4DFF-00FDE5F912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8" name="Slide Number Placeholder 11">
            <a:extLst>
              <a:ext uri="{FF2B5EF4-FFF2-40B4-BE49-F238E27FC236}">
                <a16:creationId xmlns:a16="http://schemas.microsoft.com/office/drawing/2014/main" id="{0DB05ADF-FB92-82F1-6732-DB3868E370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BE8F22-BDD5-B7B0-1669-F801A2D182B5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1001719194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. Moodboard Mixed Siz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31CA69E4-457F-3897-D172-742303981C10}"/>
              </a:ext>
            </a:extLst>
          </p:cNvPr>
          <p:cNvSpPr>
            <a:spLocks noGrp="1" noChangeAspect="1"/>
          </p:cNvSpPr>
          <p:nvPr>
            <p:ph type="pic" sz="quarter" idx="32"/>
          </p:nvPr>
        </p:nvSpPr>
        <p:spPr>
          <a:xfrm>
            <a:off x="334799" y="608013"/>
            <a:ext cx="3779360" cy="5418387"/>
          </a:xfrm>
        </p:spPr>
        <p:txBody>
          <a:bodyPr/>
          <a:lstStyle/>
          <a:p>
            <a:endParaRPr lang="en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F3E85B0A-41F1-92EE-7E00-951C060E975C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9761838" y="608013"/>
            <a:ext cx="2095200" cy="3204748"/>
          </a:xfrm>
        </p:spPr>
        <p:txBody>
          <a:bodyPr/>
          <a:lstStyle/>
          <a:p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AAB37C69-FF3B-E63C-A22C-F2CF2782BB99}"/>
              </a:ext>
            </a:extLst>
          </p:cNvPr>
          <p:cNvSpPr>
            <a:spLocks noGrp="1" noChangeAspect="1"/>
          </p:cNvSpPr>
          <p:nvPr>
            <p:ph type="pic" sz="quarter" idx="34"/>
          </p:nvPr>
        </p:nvSpPr>
        <p:spPr>
          <a:xfrm>
            <a:off x="8081799" y="3902400"/>
            <a:ext cx="3779360" cy="2124000"/>
          </a:xfrm>
        </p:spPr>
        <p:txBody>
          <a:bodyPr/>
          <a:lstStyle/>
          <a:p>
            <a:endParaRPr lang="en-FI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A694FD20-4E69-B886-56AA-008789DCB130}"/>
              </a:ext>
            </a:extLst>
          </p:cNvPr>
          <p:cNvSpPr>
            <a:spLocks noGrp="1" noChangeAspect="1"/>
          </p:cNvSpPr>
          <p:nvPr>
            <p:ph type="pic" sz="quarter" idx="35"/>
          </p:nvPr>
        </p:nvSpPr>
        <p:spPr>
          <a:xfrm>
            <a:off x="4208299" y="3902400"/>
            <a:ext cx="3779360" cy="2124000"/>
          </a:xfrm>
        </p:spPr>
        <p:txBody>
          <a:bodyPr/>
          <a:lstStyle/>
          <a:p>
            <a:endParaRPr lang="en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CA4AC1-3251-0FDF-A786-5852B49816DB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4208299" y="608013"/>
            <a:ext cx="2095200" cy="3204748"/>
          </a:xfrm>
        </p:spPr>
        <p:txBody>
          <a:bodyPr/>
          <a:lstStyle/>
          <a:p>
            <a:endParaRPr lang="en-FI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9E310339-1046-8223-2613-373E4FD9C378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6387468" y="608013"/>
            <a:ext cx="3290400" cy="3204748"/>
          </a:xfrm>
        </p:spPr>
        <p:txBody>
          <a:bodyPr/>
          <a:lstStyle/>
          <a:p>
            <a:endParaRPr lang="en-FI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F36C0D-9C4F-3CAF-EE77-86C08579F9A2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id="{0E252C57-6C63-57C9-2635-2F22759A21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8" name="Footer Placeholder 10">
            <a:extLst>
              <a:ext uri="{FF2B5EF4-FFF2-40B4-BE49-F238E27FC236}">
                <a16:creationId xmlns:a16="http://schemas.microsoft.com/office/drawing/2014/main" id="{98ABC953-A8D8-1A62-3899-E9489731BB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0" name="Slide Number Placeholder 11">
            <a:extLst>
              <a:ext uri="{FF2B5EF4-FFF2-40B4-BE49-F238E27FC236}">
                <a16:creationId xmlns:a16="http://schemas.microsoft.com/office/drawing/2014/main" id="{1BEBCD89-D6AC-B163-9C92-6A0C55BA64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18DA263-F814-CBE3-B928-A296F5589A3E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94237497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. Moodboard Landscape x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25EC2B80-8E89-2874-19B3-6849CE6E779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7336" y="244800"/>
            <a:ext cx="5592763" cy="216000"/>
          </a:xfrm>
          <a:prstGeom prst="rect">
            <a:avLst/>
          </a:prstGeom>
        </p:spPr>
        <p:txBody>
          <a:bodyPr lIns="43200" tIns="25200" rIns="43200" bIns="25200"/>
          <a:lstStyle>
            <a:lvl1pPr>
              <a:buNone/>
              <a:defRPr sz="1000">
                <a:solidFill>
                  <a:schemeClr val="tx2"/>
                </a:solidFill>
              </a:defRPr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GB"/>
              <a:t>Caption</a:t>
            </a:r>
            <a:endParaRPr lang="en-FI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31CA69E4-457F-3897-D172-742303981C1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334799" y="608013"/>
            <a:ext cx="3779360" cy="2656800"/>
          </a:xfrm>
        </p:spPr>
        <p:txBody>
          <a:bodyPr/>
          <a:lstStyle/>
          <a:p>
            <a:endParaRPr lang="en-FI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AAB37C69-FF3B-E63C-A22C-F2CF2782BB99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8081799" y="3369600"/>
            <a:ext cx="3779360" cy="2656800"/>
          </a:xfrm>
        </p:spPr>
        <p:txBody>
          <a:bodyPr/>
          <a:lstStyle/>
          <a:p>
            <a:endParaRPr lang="en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ED0B92B-9415-7195-DCD4-6FE43A901016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8077678" y="608013"/>
            <a:ext cx="3779360" cy="2656800"/>
          </a:xfrm>
        </p:spPr>
        <p:txBody>
          <a:bodyPr/>
          <a:lstStyle/>
          <a:p>
            <a:endParaRPr lang="en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DAA0C91F-4804-1284-C858-6829C78E32F6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34799" y="3369600"/>
            <a:ext cx="3779360" cy="2656800"/>
          </a:xfrm>
        </p:spPr>
        <p:txBody>
          <a:bodyPr/>
          <a:lstStyle/>
          <a:p>
            <a:endParaRPr lang="en-FI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4C3E3CFB-4851-72F1-528E-D6B06607F339}"/>
              </a:ext>
            </a:extLst>
          </p:cNvPr>
          <p:cNvSpPr>
            <a:spLocks noGrp="1"/>
          </p:cNvSpPr>
          <p:nvPr>
            <p:ph type="pic" sz="quarter" idx="41"/>
          </p:nvPr>
        </p:nvSpPr>
        <p:spPr>
          <a:xfrm>
            <a:off x="4204178" y="608013"/>
            <a:ext cx="3779360" cy="2656800"/>
          </a:xfrm>
        </p:spPr>
        <p:txBody>
          <a:bodyPr/>
          <a:lstStyle/>
          <a:p>
            <a:endParaRPr lang="en-FI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AD867FF4-4310-E1AD-5B4C-73ACDEE0174D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4204178" y="3369600"/>
            <a:ext cx="3779360" cy="2656800"/>
          </a:xfrm>
        </p:spPr>
        <p:txBody>
          <a:bodyPr/>
          <a:lstStyle/>
          <a:p>
            <a:endParaRPr lang="en-FI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05E1B1-89DD-B0D8-15BF-588CA629E46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3500" y="6642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4" name="Date Placeholder 9">
            <a:extLst>
              <a:ext uri="{FF2B5EF4-FFF2-40B4-BE49-F238E27FC236}">
                <a16:creationId xmlns:a16="http://schemas.microsoft.com/office/drawing/2014/main" id="{164B052A-F8FA-FEFC-B26B-7E3362482B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5" name="Footer Placeholder 10">
            <a:extLst>
              <a:ext uri="{FF2B5EF4-FFF2-40B4-BE49-F238E27FC236}">
                <a16:creationId xmlns:a16="http://schemas.microsoft.com/office/drawing/2014/main" id="{DCF9BFD5-CA5B-30B7-3E0D-8A092A6584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1" name="Slide Number Placeholder 11">
            <a:extLst>
              <a:ext uri="{FF2B5EF4-FFF2-40B4-BE49-F238E27FC236}">
                <a16:creationId xmlns:a16="http://schemas.microsoft.com/office/drawing/2014/main" id="{90A6FA42-779C-C040-BE9A-2A3D5377AE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A1E927-FF22-9329-60E0-1EA406EC93F7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4768963" y="6488864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401869411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1. Image Full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1C32FBA-FEA7-1DE8-F9C0-0694E884AD3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82537643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2. Video Full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C42F1913-5FFE-9520-8EDC-62D324D6C0F5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97092796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5. 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phone and writing on a paper&#10;&#10;AI-generated content may be incorrect.">
            <a:extLst>
              <a:ext uri="{FF2B5EF4-FFF2-40B4-BE49-F238E27FC236}">
                <a16:creationId xmlns:a16="http://schemas.microsoft.com/office/drawing/2014/main" id="{D45CD65E-C38F-F69C-5B4F-83C153C5F1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b="16940"/>
          <a:stretch>
            <a:fillRect/>
          </a:stretch>
        </p:blipFill>
        <p:spPr>
          <a:xfrm>
            <a:off x="6095999" y="-1"/>
            <a:ext cx="6110671" cy="57099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EC42444-0D13-4A79-83AA-9761440C5ED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11443" y="6164970"/>
            <a:ext cx="995399" cy="252000"/>
          </a:xfrm>
          <a:prstGeom prst="rect">
            <a:avLst/>
          </a:prstGeom>
        </p:spPr>
      </p:pic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BC07817-9088-718D-8758-99AF1D3F680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9243" y="584200"/>
            <a:ext cx="5590857" cy="3286800"/>
          </a:xfrm>
        </p:spPr>
        <p:txBody>
          <a:bodyPr anchor="b" anchorCtr="0"/>
          <a:lstStyle>
            <a:lvl1pPr marL="0" indent="0">
              <a:lnSpc>
                <a:spcPct val="80000"/>
              </a:lnSpc>
              <a:buNone/>
              <a:defRPr sz="6000" b="0" i="0" spc="-30" baseline="0">
                <a:latin typeface="Aptos Light" panose="020B00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Thank you message</a:t>
            </a:r>
            <a:endParaRPr lang="en-FI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1018580-E7F4-AC2F-8281-7096AD7ECD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000" y="4050000"/>
            <a:ext cx="5040000" cy="126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2400">
                <a:solidFill>
                  <a:schemeClr val="tx2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GB"/>
              <a:t>Feedback contact </a:t>
            </a:r>
            <a:r>
              <a:rPr lang="en-GB" err="1"/>
              <a:t>name.surname@qt.io</a:t>
            </a:r>
            <a:endParaRPr lang="en-FI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545D780F-04D8-490F-92A5-04F432DDED0B}"/>
              </a:ext>
            </a:extLst>
          </p:cNvPr>
          <p:cNvCxnSpPr/>
          <p:nvPr userDrawn="1"/>
        </p:nvCxnSpPr>
        <p:spPr>
          <a:xfrm>
            <a:off x="0" y="5714976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A4D0996-9848-6EFC-951A-705F0887E20C}"/>
              </a:ext>
            </a:extLst>
          </p:cNvPr>
          <p:cNvCxnSpPr>
            <a:cxnSpLocks/>
          </p:cNvCxnSpPr>
          <p:nvPr userDrawn="1"/>
        </p:nvCxnSpPr>
        <p:spPr>
          <a:xfrm flipV="1">
            <a:off x="2485171" y="5709979"/>
            <a:ext cx="0" cy="1163011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Graphic 6">
            <a:extLst>
              <a:ext uri="{FF2B5EF4-FFF2-40B4-BE49-F238E27FC236}">
                <a16:creationId xmlns:a16="http://schemas.microsoft.com/office/drawing/2014/main" id="{06ECDAAA-7B44-9327-E7DB-C3B49ADAB7A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606827" y="5944932"/>
            <a:ext cx="727586" cy="727586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E4C43A93-67E4-01D2-ADFD-70BD28056EE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316523" y="6197325"/>
            <a:ext cx="317746" cy="226961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8A97FCF3-3DDB-DE73-FB41-2B7C5E5DE38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8622468" y="6061518"/>
            <a:ext cx="1342932" cy="505838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39EB8B33-222F-C342-22A9-A98F151940D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937960" y="6011076"/>
            <a:ext cx="599461" cy="599461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B9E3A6CD-09C2-5D91-6563-4722F411A23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6306971" y="6043781"/>
            <a:ext cx="1342937" cy="47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883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9.xml"/><Relationship Id="rId18" Type="http://schemas.openxmlformats.org/officeDocument/2006/relationships/slideLayout" Target="../slideLayouts/slideLayout64.xml"/><Relationship Id="rId26" Type="http://schemas.openxmlformats.org/officeDocument/2006/relationships/slideLayout" Target="../slideLayouts/slideLayout72.xml"/><Relationship Id="rId39" Type="http://schemas.openxmlformats.org/officeDocument/2006/relationships/slideLayout" Target="../slideLayouts/slideLayout85.xml"/><Relationship Id="rId21" Type="http://schemas.openxmlformats.org/officeDocument/2006/relationships/slideLayout" Target="../slideLayouts/slideLayout67.xml"/><Relationship Id="rId34" Type="http://schemas.openxmlformats.org/officeDocument/2006/relationships/slideLayout" Target="../slideLayouts/slideLayout80.xml"/><Relationship Id="rId42" Type="http://schemas.openxmlformats.org/officeDocument/2006/relationships/slideLayout" Target="../slideLayouts/slideLayout88.xml"/><Relationship Id="rId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8.xml"/><Relationship Id="rId16" Type="http://schemas.openxmlformats.org/officeDocument/2006/relationships/slideLayout" Target="../slideLayouts/slideLayout62.xml"/><Relationship Id="rId29" Type="http://schemas.openxmlformats.org/officeDocument/2006/relationships/slideLayout" Target="../slideLayouts/slideLayout75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24" Type="http://schemas.openxmlformats.org/officeDocument/2006/relationships/slideLayout" Target="../slideLayouts/slideLayout70.xml"/><Relationship Id="rId32" Type="http://schemas.openxmlformats.org/officeDocument/2006/relationships/slideLayout" Target="../slideLayouts/slideLayout78.xml"/><Relationship Id="rId37" Type="http://schemas.openxmlformats.org/officeDocument/2006/relationships/slideLayout" Target="../slideLayouts/slideLayout83.xml"/><Relationship Id="rId40" Type="http://schemas.openxmlformats.org/officeDocument/2006/relationships/slideLayout" Target="../slideLayouts/slideLayout86.xml"/><Relationship Id="rId45" Type="http://schemas.openxmlformats.org/officeDocument/2006/relationships/theme" Target="../theme/theme2.xml"/><Relationship Id="rId5" Type="http://schemas.openxmlformats.org/officeDocument/2006/relationships/slideLayout" Target="../slideLayouts/slideLayout51.xml"/><Relationship Id="rId15" Type="http://schemas.openxmlformats.org/officeDocument/2006/relationships/slideLayout" Target="../slideLayouts/slideLayout61.xml"/><Relationship Id="rId23" Type="http://schemas.openxmlformats.org/officeDocument/2006/relationships/slideLayout" Target="../slideLayouts/slideLayout69.xml"/><Relationship Id="rId28" Type="http://schemas.openxmlformats.org/officeDocument/2006/relationships/slideLayout" Target="../slideLayouts/slideLayout74.xml"/><Relationship Id="rId36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56.xml"/><Relationship Id="rId19" Type="http://schemas.openxmlformats.org/officeDocument/2006/relationships/slideLayout" Target="../slideLayouts/slideLayout65.xml"/><Relationship Id="rId31" Type="http://schemas.openxmlformats.org/officeDocument/2006/relationships/slideLayout" Target="../slideLayouts/slideLayout77.xml"/><Relationship Id="rId44" Type="http://schemas.openxmlformats.org/officeDocument/2006/relationships/slideLayout" Target="../slideLayouts/slideLayout90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slideLayout" Target="../slideLayouts/slideLayout60.xml"/><Relationship Id="rId22" Type="http://schemas.openxmlformats.org/officeDocument/2006/relationships/slideLayout" Target="../slideLayouts/slideLayout68.xml"/><Relationship Id="rId27" Type="http://schemas.openxmlformats.org/officeDocument/2006/relationships/slideLayout" Target="../slideLayouts/slideLayout73.xml"/><Relationship Id="rId30" Type="http://schemas.openxmlformats.org/officeDocument/2006/relationships/slideLayout" Target="../slideLayouts/slideLayout76.xml"/><Relationship Id="rId35" Type="http://schemas.openxmlformats.org/officeDocument/2006/relationships/slideLayout" Target="../slideLayouts/slideLayout81.xml"/><Relationship Id="rId43" Type="http://schemas.openxmlformats.org/officeDocument/2006/relationships/slideLayout" Target="../slideLayouts/slideLayout89.xml"/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8.xml"/><Relationship Id="rId17" Type="http://schemas.openxmlformats.org/officeDocument/2006/relationships/slideLayout" Target="../slideLayouts/slideLayout63.xml"/><Relationship Id="rId25" Type="http://schemas.openxmlformats.org/officeDocument/2006/relationships/slideLayout" Target="../slideLayouts/slideLayout71.xml"/><Relationship Id="rId33" Type="http://schemas.openxmlformats.org/officeDocument/2006/relationships/slideLayout" Target="../slideLayouts/slideLayout79.xml"/><Relationship Id="rId38" Type="http://schemas.openxmlformats.org/officeDocument/2006/relationships/slideLayout" Target="../slideLayouts/slideLayout84.xml"/><Relationship Id="rId46" Type="http://schemas.openxmlformats.org/officeDocument/2006/relationships/image" Target="../media/image15.png"/><Relationship Id="rId20" Type="http://schemas.openxmlformats.org/officeDocument/2006/relationships/slideLayout" Target="../slideLayouts/slideLayout66.xml"/><Relationship Id="rId41" Type="http://schemas.openxmlformats.org/officeDocument/2006/relationships/slideLayout" Target="../slideLayouts/slideLayout8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9">
            <a:extLst>
              <a:ext uri="{FF2B5EF4-FFF2-40B4-BE49-F238E27FC236}">
                <a16:creationId xmlns:a16="http://schemas.microsoft.com/office/drawing/2014/main" id="{3D799B2D-E7C4-57C4-42BF-2443728CAC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0" name="Footer Placeholder 10">
            <a:extLst>
              <a:ext uri="{FF2B5EF4-FFF2-40B4-BE49-F238E27FC236}">
                <a16:creationId xmlns:a16="http://schemas.microsoft.com/office/drawing/2014/main" id="{C8D90EBE-8C46-9809-9446-B9C9115806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1" name="Slide Number Placeholder 11">
            <a:extLst>
              <a:ext uri="{FF2B5EF4-FFF2-40B4-BE49-F238E27FC236}">
                <a16:creationId xmlns:a16="http://schemas.microsoft.com/office/drawing/2014/main" id="{5CE1EEE7-6E30-4230-28CF-73BB749A1A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B04305-A1F4-30EE-2703-4C32315C7ED5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910263" y="6488748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 dirty="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20" name="Title Placeholder 19">
            <a:extLst>
              <a:ext uri="{FF2B5EF4-FFF2-40B4-BE49-F238E27FC236}">
                <a16:creationId xmlns:a16="http://schemas.microsoft.com/office/drawing/2014/main" id="{27ED3F43-7F8A-21FF-723A-08F0A476F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000" y="584200"/>
            <a:ext cx="10440000" cy="503999"/>
          </a:xfrm>
          <a:prstGeom prst="rect">
            <a:avLst/>
          </a:prstGeom>
        </p:spPr>
        <p:txBody>
          <a:bodyPr vert="horz" lIns="43200" tIns="25200" rIns="43200" bIns="25200" rtlCol="0" anchor="t" anchorCtr="0">
            <a:normAutofit/>
          </a:bodyPr>
          <a:lstStyle/>
          <a:p>
            <a:r>
              <a:rPr lang="en-GB" sz="2800">
                <a:latin typeface="+mj-lt"/>
              </a:rPr>
              <a:t>Insert slide title</a:t>
            </a:r>
            <a:endParaRPr lang="en-FI" sz="2800">
              <a:latin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04F8A-A04A-86EA-C831-A37E1A17D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8000" y="1700213"/>
            <a:ext cx="10440000" cy="4536000"/>
          </a:xfrm>
          <a:prstGeom prst="rect">
            <a:avLst/>
          </a:prstGeom>
        </p:spPr>
        <p:txBody>
          <a:bodyPr vert="horz" lIns="43200" tIns="25200" rIns="43200" bIns="252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pic>
        <p:nvPicPr>
          <p:cNvPr id="8" name="Picture 7" descr="A black background with a black square&#10;&#10;AI-generated content may be incorrect.">
            <a:extLst>
              <a:ext uri="{FF2B5EF4-FFF2-40B4-BE49-F238E27FC236}">
                <a16:creationId xmlns:a16="http://schemas.microsoft.com/office/drawing/2014/main" id="{E9DAE2F3-4F2B-8850-5C26-B3E582A606B6}"/>
              </a:ext>
            </a:extLst>
          </p:cNvPr>
          <p:cNvPicPr>
            <a:picLocks noChangeAspect="1"/>
          </p:cNvPicPr>
          <p:nvPr userDrawn="1"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3955" y="6486348"/>
            <a:ext cx="612390" cy="154800"/>
          </a:xfrm>
          <a:prstGeom prst="rect">
            <a:avLst/>
          </a:prstGeom>
        </p:spPr>
      </p:pic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88E825D7-9F03-4FEE-870A-EC4B857048A3}"/>
              </a:ext>
            </a:extLst>
          </p:cNvPr>
          <p:cNvCxnSpPr/>
          <p:nvPr userDrawn="1"/>
        </p:nvCxnSpPr>
        <p:spPr>
          <a:xfrm>
            <a:off x="0" y="6315869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323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63" r:id="rId2"/>
    <p:sldLayoutId id="2147483764" r:id="rId3"/>
    <p:sldLayoutId id="2147483765" r:id="rId4"/>
    <p:sldLayoutId id="2147483772" r:id="rId5"/>
    <p:sldLayoutId id="2147483771" r:id="rId6"/>
    <p:sldLayoutId id="2147483675" r:id="rId7"/>
    <p:sldLayoutId id="2147483710" r:id="rId8"/>
    <p:sldLayoutId id="2147483680" r:id="rId9"/>
    <p:sldLayoutId id="2147483761" r:id="rId10"/>
    <p:sldLayoutId id="2147483749" r:id="rId11"/>
    <p:sldLayoutId id="2147483686" r:id="rId12"/>
    <p:sldLayoutId id="2147483754" r:id="rId13"/>
    <p:sldLayoutId id="2147483700" r:id="rId14"/>
    <p:sldLayoutId id="2147483660" r:id="rId15"/>
    <p:sldLayoutId id="2147483744" r:id="rId16"/>
    <p:sldLayoutId id="2147483661" r:id="rId17"/>
    <p:sldLayoutId id="2147483662" r:id="rId18"/>
    <p:sldLayoutId id="2147483667" r:id="rId19"/>
    <p:sldLayoutId id="2147483734" r:id="rId20"/>
    <p:sldLayoutId id="2147483668" r:id="rId21"/>
    <p:sldLayoutId id="2147483713" r:id="rId22"/>
    <p:sldLayoutId id="2147483714" r:id="rId23"/>
    <p:sldLayoutId id="2147483760" r:id="rId24"/>
    <p:sldLayoutId id="2147483718" r:id="rId25"/>
    <p:sldLayoutId id="2147483756" r:id="rId26"/>
    <p:sldLayoutId id="2147483692" r:id="rId27"/>
    <p:sldLayoutId id="2147483693" r:id="rId28"/>
    <p:sldLayoutId id="2147483736" r:id="rId29"/>
    <p:sldLayoutId id="2147483738" r:id="rId30"/>
    <p:sldLayoutId id="2147483696" r:id="rId31"/>
    <p:sldLayoutId id="2147483740" r:id="rId32"/>
    <p:sldLayoutId id="2147483697" r:id="rId33"/>
    <p:sldLayoutId id="2147483742" r:id="rId34"/>
    <p:sldLayoutId id="2147483708" r:id="rId35"/>
    <p:sldLayoutId id="2147483702" r:id="rId36"/>
    <p:sldLayoutId id="2147483751" r:id="rId37"/>
    <p:sldLayoutId id="2147483745" r:id="rId38"/>
    <p:sldLayoutId id="2147483811" r:id="rId39"/>
    <p:sldLayoutId id="2147483704" r:id="rId40"/>
    <p:sldLayoutId id="2147483722" r:id="rId41"/>
    <p:sldLayoutId id="2147483723" r:id="rId42"/>
    <p:sldLayoutId id="2147483724" r:id="rId43"/>
    <p:sldLayoutId id="2147483730" r:id="rId44"/>
    <p:sldLayoutId id="2147483731" r:id="rId45"/>
    <p:sldLayoutId id="2147483706" r:id="rId4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FI" sz="2800" b="1" i="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4150" indent="-184150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1pPr>
      <a:lvl2pPr marL="628650" indent="-171450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400" kern="1200" spc="-20" baseline="0">
          <a:solidFill>
            <a:schemeClr val="tx1"/>
          </a:solidFill>
          <a:latin typeface="+mn-lt"/>
          <a:ea typeface="+mn-ea"/>
          <a:cs typeface="+mn-cs"/>
        </a:defRPr>
      </a:lvl2pPr>
      <a:lvl3pPr marL="1074738" indent="-160338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100" kern="1200" spc="-20" baseline="0">
          <a:solidFill>
            <a:schemeClr val="tx1"/>
          </a:solidFill>
          <a:latin typeface="+mn-lt"/>
          <a:ea typeface="+mn-ea"/>
          <a:cs typeface="+mn-cs"/>
        </a:defRPr>
      </a:lvl3pPr>
      <a:lvl4pPr marL="1555750" indent="-184150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000" kern="1200" spc="-20" baseline="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000" kern="1200" spc="-2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orient="horz" pos="3974" userDrawn="1">
          <p15:clr>
            <a:srgbClr val="F26B43"/>
          </p15:clr>
        </p15:guide>
        <p15:guide id="5" pos="7469" userDrawn="1">
          <p15:clr>
            <a:srgbClr val="F26B43"/>
          </p15:clr>
        </p15:guide>
        <p15:guide id="6" orient="horz" pos="187" userDrawn="1">
          <p15:clr>
            <a:srgbClr val="F26B43"/>
          </p15:clr>
        </p15:guide>
        <p15:guide id="7" pos="3704" userDrawn="1">
          <p15:clr>
            <a:srgbClr val="F26B43"/>
          </p15:clr>
        </p15:guide>
        <p15:guide id="8" pos="6766" userDrawn="1">
          <p15:clr>
            <a:srgbClr val="F26B43"/>
          </p15:clr>
        </p15:guide>
        <p15:guide id="9" orient="horz" pos="368" userDrawn="1">
          <p15:clr>
            <a:srgbClr val="F26B43"/>
          </p15:clr>
        </p15:guide>
        <p15:guide id="10" pos="3940" userDrawn="1">
          <p15:clr>
            <a:srgbClr val="F26B43"/>
          </p15:clr>
        </p15:guide>
        <p15:guide id="11" orient="horz" pos="1071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212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71B04305-A1F4-30EE-2703-4C32315C7ED5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910263" y="6488748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FI" sz="1000" dirty="0">
                <a:solidFill>
                  <a:schemeClr val="bg2">
                    <a:alpha val="50000"/>
                  </a:scheme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20" name="Title Placeholder 19">
            <a:extLst>
              <a:ext uri="{FF2B5EF4-FFF2-40B4-BE49-F238E27FC236}">
                <a16:creationId xmlns:a16="http://schemas.microsoft.com/office/drawing/2014/main" id="{27ED3F43-7F8A-21FF-723A-08F0A476F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000" y="584200"/>
            <a:ext cx="10440000" cy="503999"/>
          </a:xfrm>
          <a:prstGeom prst="rect">
            <a:avLst/>
          </a:prstGeom>
        </p:spPr>
        <p:txBody>
          <a:bodyPr vert="horz" lIns="72000" tIns="25200" rIns="43200" bIns="25200" rtlCol="0" anchor="t" anchorCtr="0">
            <a:normAutofit/>
          </a:bodyPr>
          <a:lstStyle/>
          <a:p>
            <a:r>
              <a:rPr lang="en-GB" sz="2800">
                <a:latin typeface="+mj-lt"/>
              </a:rPr>
              <a:t>This text is Semibold, even if  it’s not showing here</a:t>
            </a:r>
            <a:endParaRPr lang="en-FI" sz="2800">
              <a:latin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04F8A-A04A-86EA-C831-A37E1A17D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8000" y="1700214"/>
            <a:ext cx="10440000" cy="4569398"/>
          </a:xfrm>
          <a:prstGeom prst="rect">
            <a:avLst/>
          </a:prstGeom>
        </p:spPr>
        <p:txBody>
          <a:bodyPr vert="horz" lIns="72000" tIns="25200" rIns="43200" bIns="252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5BE011FF-C1B7-626F-83C4-5FB3A8004BAD}"/>
              </a:ext>
            </a:extLst>
          </p:cNvPr>
          <p:cNvCxnSpPr/>
          <p:nvPr userDrawn="1"/>
        </p:nvCxnSpPr>
        <p:spPr>
          <a:xfrm>
            <a:off x="0" y="6315869"/>
            <a:ext cx="121920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ate Placeholder 9">
            <a:extLst>
              <a:ext uri="{FF2B5EF4-FFF2-40B4-BE49-F238E27FC236}">
                <a16:creationId xmlns:a16="http://schemas.microsoft.com/office/drawing/2014/main" id="{13AB74A2-712D-9C3B-1429-9811019C9A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14583" y="6382743"/>
            <a:ext cx="900000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/>
          </a:p>
        </p:txBody>
      </p:sp>
      <p:sp>
        <p:nvSpPr>
          <p:cNvPr id="10" name="Footer Placeholder 10">
            <a:extLst>
              <a:ext uri="{FF2B5EF4-FFF2-40B4-BE49-F238E27FC236}">
                <a16:creationId xmlns:a16="http://schemas.microsoft.com/office/drawing/2014/main" id="{0D377032-6B02-34C7-E1B3-45115D4B5A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5304" y="6382743"/>
            <a:ext cx="4386643" cy="360000"/>
          </a:xfrm>
          <a:prstGeom prst="rect">
            <a:avLst/>
          </a:prstGeom>
        </p:spPr>
        <p:txBody>
          <a:bodyPr lIns="43200" tIns="251999" rIns="43200" bIns="251999" anchor="ctr" anchorCtr="0"/>
          <a:lstStyle>
            <a:lvl1pPr>
              <a:defRPr sz="700" spc="2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Copyright ©️ 2025 Qt Group and its group companies. All rights reserved.</a:t>
            </a:r>
            <a:endParaRPr lang="en-FI" spc="20"/>
          </a:p>
        </p:txBody>
      </p:sp>
      <p:sp>
        <p:nvSpPr>
          <p:cNvPr id="11" name="Slide Number Placeholder 11">
            <a:extLst>
              <a:ext uri="{FF2B5EF4-FFF2-40B4-BE49-F238E27FC236}">
                <a16:creationId xmlns:a16="http://schemas.microsoft.com/office/drawing/2014/main" id="{67FBDF50-4124-64A6-DBF4-BA2BA1DA7F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530086" y="6382743"/>
            <a:ext cx="539927" cy="360000"/>
          </a:xfrm>
          <a:prstGeom prst="rect">
            <a:avLst/>
          </a:prstGeom>
        </p:spPr>
        <p:txBody>
          <a:bodyPr lIns="43200" tIns="251999" rIns="0" bIns="251999" anchor="ctr" anchorCtr="0"/>
          <a:lstStyle>
            <a:lvl1pPr algn="r">
              <a:defRPr sz="700" spc="20" baseline="0">
                <a:solidFill>
                  <a:schemeClr val="tx2"/>
                </a:solidFill>
              </a:defRPr>
            </a:lvl1pPr>
          </a:lstStyle>
          <a:p>
            <a:fld id="{ECF6EF59-EC57-664F-8239-756E7A0AAF5A}" type="slidenum">
              <a:rPr lang="en-FI" smtClean="0"/>
              <a:pPr/>
              <a:t>‹#›</a:t>
            </a:fld>
            <a:endParaRPr lang="en-FI" spc="2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1FE0286-12A4-C730-4BC5-2336DEF063D2}"/>
              </a:ext>
            </a:extLst>
          </p:cNvPr>
          <p:cNvPicPr>
            <a:picLocks noChangeAspect="1"/>
          </p:cNvPicPr>
          <p:nvPr userDrawn="1"/>
        </p:nvPicPr>
        <p:blipFill>
          <a:blip r:embed="rId46"/>
          <a:srcRect/>
          <a:stretch/>
        </p:blipFill>
        <p:spPr>
          <a:xfrm>
            <a:off x="11233956" y="6486348"/>
            <a:ext cx="612388" cy="15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81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62" r:id="rId2"/>
    <p:sldLayoutId id="2147483712" r:id="rId3"/>
    <p:sldLayoutId id="2147483774" r:id="rId4"/>
    <p:sldLayoutId id="2147483775" r:id="rId5"/>
    <p:sldLayoutId id="2147483776" r:id="rId6"/>
    <p:sldLayoutId id="2147483755" r:id="rId7"/>
    <p:sldLayoutId id="2147483715" r:id="rId8"/>
    <p:sldLayoutId id="2147483682" r:id="rId9"/>
    <p:sldLayoutId id="2147483750" r:id="rId10"/>
    <p:sldLayoutId id="2147483691" r:id="rId11"/>
    <p:sldLayoutId id="2147483748" r:id="rId12"/>
    <p:sldLayoutId id="2147483701" r:id="rId13"/>
    <p:sldLayoutId id="2147483664" r:id="rId14"/>
    <p:sldLayoutId id="2147483672" r:id="rId15"/>
    <p:sldLayoutId id="2147483673" r:id="rId16"/>
    <p:sldLayoutId id="2147483669" r:id="rId17"/>
    <p:sldLayoutId id="2147483735" r:id="rId18"/>
    <p:sldLayoutId id="2147483670" r:id="rId19"/>
    <p:sldLayoutId id="2147483719" r:id="rId20"/>
    <p:sldLayoutId id="2147483720" r:id="rId21"/>
    <p:sldLayoutId id="2147483778" r:id="rId22"/>
    <p:sldLayoutId id="2147483767" r:id="rId23"/>
    <p:sldLayoutId id="2147483757" r:id="rId24"/>
    <p:sldLayoutId id="2147483694" r:id="rId25"/>
    <p:sldLayoutId id="2147483695" r:id="rId26"/>
    <p:sldLayoutId id="2147483737" r:id="rId27"/>
    <p:sldLayoutId id="2147483739" r:id="rId28"/>
    <p:sldLayoutId id="2147483698" r:id="rId29"/>
    <p:sldLayoutId id="2147483741" r:id="rId30"/>
    <p:sldLayoutId id="2147483699" r:id="rId31"/>
    <p:sldLayoutId id="2147483743" r:id="rId32"/>
    <p:sldLayoutId id="2147483709" r:id="rId33"/>
    <p:sldLayoutId id="2147483703" r:id="rId34"/>
    <p:sldLayoutId id="2147483752" r:id="rId35"/>
    <p:sldLayoutId id="2147483746" r:id="rId36"/>
    <p:sldLayoutId id="2147483779" r:id="rId37"/>
    <p:sldLayoutId id="2147483705" r:id="rId38"/>
    <p:sldLayoutId id="2147483725" r:id="rId39"/>
    <p:sldLayoutId id="2147483726" r:id="rId40"/>
    <p:sldLayoutId id="2147483727" r:id="rId41"/>
    <p:sldLayoutId id="2147483732" r:id="rId42"/>
    <p:sldLayoutId id="2147483733" r:id="rId43"/>
    <p:sldLayoutId id="2147483777" r:id="rId4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FI" sz="2800" b="1" i="0" kern="1200" dirty="0">
          <a:solidFill>
            <a:schemeClr val="bg1"/>
          </a:solidFill>
          <a:latin typeface="Aptos SemiBold" panose="020B0004020202020204" pitchFamily="34" charset="0"/>
          <a:ea typeface="+mj-ea"/>
          <a:cs typeface="+mj-cs"/>
        </a:defRPr>
      </a:lvl1pPr>
    </p:titleStyle>
    <p:bodyStyle>
      <a:lvl1pPr marL="184150" indent="-184150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600" kern="1200" spc="-20" baseline="0">
          <a:solidFill>
            <a:schemeClr val="bg1"/>
          </a:solidFill>
          <a:latin typeface="+mn-lt"/>
          <a:ea typeface="+mn-ea"/>
          <a:cs typeface="+mn-cs"/>
        </a:defRPr>
      </a:lvl1pPr>
      <a:lvl2pPr marL="628650" indent="-171450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400" kern="1200" spc="-20" baseline="0">
          <a:solidFill>
            <a:schemeClr val="bg1"/>
          </a:solidFill>
          <a:latin typeface="+mn-lt"/>
          <a:ea typeface="+mn-ea"/>
          <a:cs typeface="+mn-cs"/>
        </a:defRPr>
      </a:lvl2pPr>
      <a:lvl3pPr marL="1074738" indent="-160338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100" kern="1200" spc="-20" baseline="0">
          <a:solidFill>
            <a:schemeClr val="bg1"/>
          </a:solidFill>
          <a:latin typeface="+mn-lt"/>
          <a:ea typeface="+mn-ea"/>
          <a:cs typeface="+mn-cs"/>
        </a:defRPr>
      </a:lvl3pPr>
      <a:lvl4pPr marL="1555750" indent="-184150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000" kern="1200" spc="-20" baseline="0">
          <a:solidFill>
            <a:schemeClr val="bg1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110000"/>
        </a:lnSpc>
        <a:spcBef>
          <a:spcPts val="0"/>
        </a:spcBef>
        <a:buFont typeface="Wingdings" pitchFamily="2" charset="2"/>
        <a:buChar char="§"/>
        <a:tabLst/>
        <a:defRPr sz="1000" kern="1200" spc="-20" baseline="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11" userDrawn="1">
          <p15:clr>
            <a:srgbClr val="F26B43"/>
          </p15:clr>
        </p15:guide>
        <p15:guide id="4" orient="horz" pos="3974" userDrawn="1">
          <p15:clr>
            <a:srgbClr val="F26B43"/>
          </p15:clr>
        </p15:guide>
        <p15:guide id="5" pos="7469" userDrawn="1">
          <p15:clr>
            <a:srgbClr val="F26B43"/>
          </p15:clr>
        </p15:guide>
        <p15:guide id="6" orient="horz" pos="187" userDrawn="1">
          <p15:clr>
            <a:srgbClr val="F26B43"/>
          </p15:clr>
        </p15:guide>
        <p15:guide id="7" pos="3704" userDrawn="1">
          <p15:clr>
            <a:srgbClr val="F26B43"/>
          </p15:clr>
        </p15:guide>
        <p15:guide id="8" pos="3953" userDrawn="1">
          <p15:clr>
            <a:srgbClr val="F26B43"/>
          </p15:clr>
        </p15:guide>
        <p15:guide id="9" orient="horz" pos="368" userDrawn="1">
          <p15:clr>
            <a:srgbClr val="F26B43"/>
          </p15:clr>
        </p15:guide>
        <p15:guide id="10" orient="horz" pos="10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qt.io/brand-internal" TargetMode="External"/><Relationship Id="rId7" Type="http://schemas.openxmlformats.org/officeDocument/2006/relationships/hyperlink" Target="https://qtcompany.sharepoint.com/:f:/s/Marketing-Public-Access/Ems9zsX2u4JLsEak8i7u_xUBEQkJavLswqcNKuHveLhVCg?e=J1NPrb" TargetMode="External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5.xml"/><Relationship Id="rId6" Type="http://schemas.openxmlformats.org/officeDocument/2006/relationships/hyperlink" Target="https://qtcompany.sharepoint.com/:f:/s/Marketing-Public-Access/EojSLYKoCxpAvSdunVCwgLwBY9R3PKgaocAWQZ_eRhS2cw?e=nKVj6b" TargetMode="External"/><Relationship Id="rId5" Type="http://schemas.openxmlformats.org/officeDocument/2006/relationships/hyperlink" Target="https://www.qt.io/hubfs/Powerpoint%20Templates/Qt%20All%20Brands%20SAMPLE%20Presentation.pptx" TargetMode="External"/><Relationship Id="rId4" Type="http://schemas.openxmlformats.org/officeDocument/2006/relationships/hyperlink" Target="https://qtcompany.sharepoint.com/sites/Marketing/Documents/Forms/Tiles%20Default%20View.aspx?id=%2Fsites%2FMarketing%2FDocuments%2FBrand%20%26%20Design%2FBrand%20Management%2FToV%20%26%20Messaging%2FQt%20Group%20Tone%20of%20Voice%20Guidelines%20v2%2E0%202026%2Epdf&amp;parent=%2Fsites%2FMarketing%2FDocuments%2FBrand%20%26%20Design%2FBrand%20Management%2FToV%20%26%20Messaging&amp;p=true&amp;ga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DBE3167E-5BB3-AF7E-2C2F-F5BF9B48186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01D5BF-2B67-6E5A-5C36-35D10CC61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AB988-085D-A548-B871-F32F3A674A26}" type="datetime1">
              <a:rPr lang="fi-FI" smtClean="0"/>
              <a:pPr/>
              <a:t>3.9.2026</a:t>
            </a:fld>
            <a:endParaRPr lang="en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74C214-6531-0B59-D35E-EF4808570EB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170454-C81A-363A-0C7C-08DB1DE116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4035518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F039C12-A046-9B00-6E96-5913D52449F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/>
              <a:t>From Sharepoint and the online Brand Guidelines </a:t>
            </a:r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EFE413D-E3E6-9DA2-309A-1C5198CD5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Resources available for presentations</a:t>
            </a:r>
            <a:endParaRPr lang="en-FI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24DCDE-A8A1-1A19-4057-CDB65AA3FBC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prstGeom prst="rect">
            <a:avLst/>
          </a:prstGeom>
        </p:spPr>
        <p:txBody>
          <a:bodyPr lIns="43200" tIns="251999" rIns="43200" bIns="251999" anchor="ctr" anchorCtr="0"/>
          <a:lstStyle>
            <a:defPPr>
              <a:defRPr lang="en-FI"/>
            </a:defPPr>
            <a:lvl1pPr marL="0" algn="r" defTabSz="914400" rtl="0" eaLnBrk="1" latinLnBrk="0" hangingPunct="1">
              <a:defRPr sz="700" kern="1200" spc="2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9AAB988-085D-A548-B871-F32F3A674A26}" type="datetime1">
              <a:rPr lang="fi-FI" smtClean="0"/>
              <a:pPr/>
              <a:t>3.9.2026</a:t>
            </a:fld>
            <a:endParaRPr lang="en-FI" spc="20" dirty="0"/>
          </a:p>
        </p:txBody>
      </p:sp>
      <p:sp>
        <p:nvSpPr>
          <p:cNvPr id="26" name="Footer Placeholder 8">
            <a:extLst>
              <a:ext uri="{FF2B5EF4-FFF2-40B4-BE49-F238E27FC236}">
                <a16:creationId xmlns:a16="http://schemas.microsoft.com/office/drawing/2014/main" id="{F5E23672-A0E0-96C3-B576-3FD6AB71E14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prstGeom prst="rect">
            <a:avLst/>
          </a:prstGeom>
        </p:spPr>
        <p:txBody>
          <a:bodyPr lIns="43200" tIns="251999" rIns="43200" bIns="251999" anchor="ctr" anchorCtr="0"/>
          <a:lstStyle>
            <a:defPPr>
              <a:defRPr lang="en-FI"/>
            </a:defPPr>
            <a:lvl1pPr marL="0" algn="l" defTabSz="914400" rtl="0" eaLnBrk="1" latinLnBrk="0" hangingPunct="1">
              <a:defRPr sz="700" kern="1200" spc="2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Copyright ©️ 2026 Qt Group and its group companies. All rights reserved.</a:t>
            </a:r>
            <a:endParaRPr lang="en-FI" spc="2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C12529-EDFA-5B01-1914-EF1FABEBCF9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prstGeom prst="rect">
            <a:avLst/>
          </a:prstGeom>
        </p:spPr>
        <p:txBody>
          <a:bodyPr lIns="43200" tIns="251999" rIns="0" bIns="251999" anchor="ctr" anchorCtr="0"/>
          <a:lstStyle>
            <a:defPPr>
              <a:defRPr lang="en-FI"/>
            </a:defPPr>
            <a:lvl1pPr marL="0" algn="r" defTabSz="914400" rtl="0" eaLnBrk="1" latinLnBrk="0" hangingPunct="1">
              <a:defRPr sz="700" kern="1200" spc="2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F6EF59-EC57-664F-8239-756E7A0AAF5A}" type="slidenum">
              <a:rPr lang="en-FI" smtClean="0"/>
              <a:pPr/>
              <a:t>2</a:t>
            </a:fld>
            <a:endParaRPr lang="en-FI" spc="2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D9AFE40-CF44-1B39-475E-7415B92FCEB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FI" dirty="0"/>
              <a:t>UPDATED: August 2026</a:t>
            </a:r>
          </a:p>
        </p:txBody>
      </p:sp>
      <p:pic>
        <p:nvPicPr>
          <p:cNvPr id="14" name="Picture Placeholder 11" descr="A group of people looking at a computer&#10;&#10;AI-generated content may be incorrect.">
            <a:extLst>
              <a:ext uri="{FF2B5EF4-FFF2-40B4-BE49-F238E27FC236}">
                <a16:creationId xmlns:a16="http://schemas.microsoft.com/office/drawing/2014/main" id="{E627BBC7-A856-CBD0-F041-A5C4F21C69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359" r="36103" b="2799"/>
          <a:stretch>
            <a:fillRect/>
          </a:stretch>
        </p:blipFill>
        <p:spPr>
          <a:xfrm>
            <a:off x="8257038" y="1688566"/>
            <a:ext cx="3600000" cy="4615199"/>
          </a:xfrm>
          <a:prstGeom prst="rect">
            <a:avLst/>
          </a:prstGeom>
        </p:spPr>
      </p:pic>
      <p:sp>
        <p:nvSpPr>
          <p:cNvPr id="17" name="Content Placeholder 9">
            <a:extLst>
              <a:ext uri="{FF2B5EF4-FFF2-40B4-BE49-F238E27FC236}">
                <a16:creationId xmlns:a16="http://schemas.microsoft.com/office/drawing/2014/main" id="{25B61262-8B0F-A6C2-A9D6-DA76D249E875}"/>
              </a:ext>
            </a:extLst>
          </p:cNvPr>
          <p:cNvSpPr txBox="1">
            <a:spLocks/>
          </p:cNvSpPr>
          <p:nvPr/>
        </p:nvSpPr>
        <p:spPr>
          <a:xfrm>
            <a:off x="4272186" y="1700213"/>
            <a:ext cx="3600000" cy="4615200"/>
          </a:xfrm>
          <a:prstGeom prst="rect">
            <a:avLst/>
          </a:prstGeom>
        </p:spPr>
        <p:txBody>
          <a:bodyPr/>
          <a:lstStyle>
            <a:lvl1pPr marL="184150" indent="-18415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6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8650" indent="-17145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4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4738" indent="-160338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1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55750" indent="-18415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00250" indent="-17145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FI" sz="1800" b="1"/>
              <a:t>Brand Guides:</a:t>
            </a:r>
          </a:p>
          <a:p>
            <a:pPr marL="0" indent="0">
              <a:buFont typeface="Wingdings" pitchFamily="2" charset="2"/>
              <a:buNone/>
            </a:pPr>
            <a:endParaRPr lang="en-GB" sz="1300"/>
          </a:p>
          <a:p>
            <a:r>
              <a:rPr lang="en-GB" sz="1300"/>
              <a:t>Guidance on brand visuals:</a:t>
            </a:r>
          </a:p>
          <a:p>
            <a:pPr marL="183600" indent="0">
              <a:buFont typeface="Wingdings" pitchFamily="2" charset="2"/>
              <a:buNone/>
            </a:pPr>
            <a:r>
              <a:rPr lang="en-GB" sz="1300">
                <a:hlinkClick r:id="rId3"/>
              </a:rPr>
              <a:t>https://www.qt.io/brand-internal</a:t>
            </a:r>
            <a:endParaRPr lang="en-GB" sz="1300"/>
          </a:p>
          <a:p>
            <a:pPr marL="0" indent="0">
              <a:buFont typeface="Wingdings" pitchFamily="2" charset="2"/>
              <a:buNone/>
            </a:pPr>
            <a:endParaRPr lang="en-GB" sz="1300"/>
          </a:p>
          <a:p>
            <a:pPr marL="0" indent="0">
              <a:buFont typeface="Wingdings" pitchFamily="2" charset="2"/>
              <a:buNone/>
            </a:pPr>
            <a:endParaRPr lang="en-GB" sz="1300"/>
          </a:p>
          <a:p>
            <a:r>
              <a:rPr lang="en-GB" sz="1300"/>
              <a:t>Guidance on Tone of Voice:</a:t>
            </a:r>
          </a:p>
          <a:p>
            <a:pPr marL="183600" indent="0">
              <a:buFont typeface="Wingdings" pitchFamily="2" charset="2"/>
              <a:buNone/>
            </a:pPr>
            <a:r>
              <a:rPr lang="en-GB" sz="1300">
                <a:hlinkClick r:id="rId4"/>
              </a:rPr>
              <a:t>https://www.qt.io/brand-internal/tone-of-voice</a:t>
            </a:r>
            <a:endParaRPr lang="en-GB" sz="1300" dirty="0"/>
          </a:p>
        </p:txBody>
      </p:sp>
      <p:sp>
        <p:nvSpPr>
          <p:cNvPr id="18" name="Content Placeholder 8">
            <a:extLst>
              <a:ext uri="{FF2B5EF4-FFF2-40B4-BE49-F238E27FC236}">
                <a16:creationId xmlns:a16="http://schemas.microsoft.com/office/drawing/2014/main" id="{67027065-EFEE-BD8D-608C-EB11AAF8F3AB}"/>
              </a:ext>
            </a:extLst>
          </p:cNvPr>
          <p:cNvSpPr txBox="1">
            <a:spLocks/>
          </p:cNvSpPr>
          <p:nvPr/>
        </p:nvSpPr>
        <p:spPr>
          <a:xfrm>
            <a:off x="287336" y="1700213"/>
            <a:ext cx="3600000" cy="46152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184150" indent="-18415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6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8650" indent="-17145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4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4738" indent="-160338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1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55750" indent="-18415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00250" indent="-171450" algn="l" defTabSz="914400" rtl="0" eaLnBrk="1" latinLnBrk="0" hangingPunct="1">
              <a:lnSpc>
                <a:spcPct val="110000"/>
              </a:lnSpc>
              <a:spcBef>
                <a:spcPts val="0"/>
              </a:spcBef>
              <a:buFont typeface="Wingdings" pitchFamily="2" charset="2"/>
              <a:buChar char="§"/>
              <a:tabLst/>
              <a:defRPr sz="1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FI" sz="1800" b="1"/>
              <a:t>Assets:</a:t>
            </a:r>
          </a:p>
          <a:p>
            <a:pPr marL="0" indent="0">
              <a:buFont typeface="Wingdings" pitchFamily="2" charset="2"/>
              <a:buNone/>
            </a:pPr>
            <a:endParaRPr lang="en-FI" sz="1300"/>
          </a:p>
          <a:p>
            <a:r>
              <a:rPr lang="en-GB" sz="1300"/>
              <a:t>Download a sample file displaying all the slide layouts on this deck, including images and custom designed tables, cards, timeline, charts:</a:t>
            </a:r>
          </a:p>
          <a:p>
            <a:pPr marL="183600" indent="0">
              <a:buFont typeface="Wingdings" pitchFamily="2" charset="2"/>
              <a:buNone/>
            </a:pPr>
            <a:r>
              <a:rPr lang="en-GB" sz="1300">
                <a:hlinkClick r:id="rId5"/>
              </a:rPr>
              <a:t>https://www.qt.io/hubfs/Powerpoint%20Templates/Qt%20All%20Brands%20SAMPLE%20Presentation.pptx</a:t>
            </a:r>
            <a:endParaRPr lang="en-GB" sz="1300"/>
          </a:p>
          <a:p>
            <a:pPr marL="183600" indent="0">
              <a:buFont typeface="Wingdings" pitchFamily="2" charset="2"/>
              <a:buNone/>
            </a:pPr>
            <a:endParaRPr lang="en-GB" sz="1300"/>
          </a:p>
          <a:p>
            <a:pPr marL="183600" indent="0">
              <a:buFont typeface="Wingdings" pitchFamily="2" charset="2"/>
              <a:buNone/>
            </a:pPr>
            <a:r>
              <a:rPr lang="en-GB" sz="1300" b="1"/>
              <a:t>Copy/paste the link to your browser if download doesn’t start automatically.</a:t>
            </a:r>
          </a:p>
          <a:p>
            <a:pPr marL="183600" indent="0">
              <a:buFont typeface="Wingdings" pitchFamily="2" charset="2"/>
              <a:buNone/>
            </a:pPr>
            <a:endParaRPr lang="en-GB" sz="1300"/>
          </a:p>
          <a:p>
            <a:r>
              <a:rPr lang="en-GB" sz="1300"/>
              <a:t>Images edited and resized specifically for presentations:</a:t>
            </a:r>
            <a:endParaRPr lang="en-GB" sz="1300">
              <a:sym typeface="Wingdings" pitchFamily="2" charset="2"/>
            </a:endParaRPr>
          </a:p>
          <a:p>
            <a:pPr marL="183600" indent="0">
              <a:buFont typeface="Wingdings" pitchFamily="2" charset="2"/>
              <a:buNone/>
            </a:pPr>
            <a:r>
              <a:rPr lang="en-GB" sz="1400">
                <a:hlinkClick r:id="rId6"/>
              </a:rPr>
              <a:t>PPT-Images</a:t>
            </a:r>
            <a:endParaRPr lang="en-GB" sz="1300">
              <a:sym typeface="Wingdings" pitchFamily="2" charset="2"/>
            </a:endParaRPr>
          </a:p>
          <a:p>
            <a:pPr marL="0" indent="0">
              <a:buFont typeface="Wingdings" pitchFamily="2" charset="2"/>
              <a:buNone/>
            </a:pPr>
            <a:endParaRPr lang="en-GB" sz="1300"/>
          </a:p>
          <a:p>
            <a:r>
              <a:rPr lang="en-GB" sz="1300"/>
              <a:t>Other images representing Industries, Platforms, Products, Tools, Technology and Users:</a:t>
            </a:r>
          </a:p>
          <a:p>
            <a:pPr marL="183600" indent="0">
              <a:buFont typeface="Wingdings" pitchFamily="2" charset="2"/>
              <a:buNone/>
            </a:pPr>
            <a:r>
              <a:rPr lang="en-GB" sz="1300">
                <a:hlinkClick r:id="rId7"/>
              </a:rPr>
              <a:t>Image Bank</a:t>
            </a:r>
            <a:endParaRPr lang="en-GB" sz="1300"/>
          </a:p>
          <a:p>
            <a:pPr marL="0" indent="0">
              <a:buFont typeface="Wingdings" pitchFamily="2" charset="2"/>
              <a:buNone/>
            </a:pPr>
            <a:endParaRPr lang="en-GB" sz="1400"/>
          </a:p>
          <a:p>
            <a:pPr marL="0" indent="0">
              <a:buFont typeface="Wingdings" pitchFamily="2" charset="2"/>
              <a:buNone/>
            </a:pPr>
            <a:endParaRPr lang="en-GB" sz="1400"/>
          </a:p>
          <a:p>
            <a:pPr marL="0" indent="0">
              <a:buFont typeface="Wingdings" pitchFamily="2" charset="2"/>
              <a:buNone/>
            </a:pPr>
            <a:endParaRPr lang="en-FI" sz="1400" dirty="0"/>
          </a:p>
        </p:txBody>
      </p:sp>
    </p:spTree>
    <p:extLst>
      <p:ext uri="{BB962C8B-B14F-4D97-AF65-F5344CB8AC3E}">
        <p14:creationId xmlns:p14="http://schemas.microsoft.com/office/powerpoint/2010/main" val="2952331342"/>
      </p:ext>
    </p:extLst>
  </p:cSld>
  <p:clrMapOvr>
    <a:masterClrMapping/>
  </p:clrMapOvr>
</p:sld>
</file>

<file path=ppt/theme/theme1.xml><?xml version="1.0" encoding="utf-8"?>
<a:theme xmlns:a="http://schemas.openxmlformats.org/drawingml/2006/main" name="Light">
  <a:themeElements>
    <a:clrScheme name="QtGroup-2026">
      <a:dk1>
        <a:srgbClr val="000000"/>
      </a:dk1>
      <a:lt1>
        <a:srgbClr val="FFFFFF"/>
      </a:lt1>
      <a:dk2>
        <a:srgbClr val="737373"/>
      </a:dk2>
      <a:lt2>
        <a:srgbClr val="CDCDCD"/>
      </a:lt2>
      <a:accent1>
        <a:srgbClr val="737967"/>
      </a:accent1>
      <a:accent2>
        <a:srgbClr val="2CDE85"/>
      </a:accent2>
      <a:accent3>
        <a:srgbClr val="272C1B"/>
      </a:accent3>
      <a:accent4>
        <a:srgbClr val="DC1343"/>
      </a:accent4>
      <a:accent5>
        <a:srgbClr val="CDB0FF"/>
      </a:accent5>
      <a:accent6>
        <a:srgbClr val="EB991F"/>
      </a:accent6>
      <a:hlink>
        <a:srgbClr val="0A99FF"/>
      </a:hlink>
      <a:folHlink>
        <a:srgbClr val="BCE9FA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43200" tIns="25200" rIns="43200" bIns="25200" rtlCol="0">
        <a:spAutoFit/>
      </a:bodyPr>
      <a:lstStyle>
        <a:defPPr algn="l">
          <a:defRPr sz="16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5" id="{A9880B08-648E-264C-AD0C-7DEDA2ECC7AA}" vid="{777DFB95-F759-CC4A-99F2-1429611A67CF}"/>
    </a:ext>
  </a:extLst>
</a:theme>
</file>

<file path=ppt/theme/theme2.xml><?xml version="1.0" encoding="utf-8"?>
<a:theme xmlns:a="http://schemas.openxmlformats.org/drawingml/2006/main" name="Dark">
  <a:themeElements>
    <a:clrScheme name="QtGroup-2026">
      <a:dk1>
        <a:srgbClr val="000000"/>
      </a:dk1>
      <a:lt1>
        <a:srgbClr val="FFFFFF"/>
      </a:lt1>
      <a:dk2>
        <a:srgbClr val="737373"/>
      </a:dk2>
      <a:lt2>
        <a:srgbClr val="CDCDCD"/>
      </a:lt2>
      <a:accent1>
        <a:srgbClr val="000000"/>
      </a:accent1>
      <a:accent2>
        <a:srgbClr val="737967"/>
      </a:accent2>
      <a:accent3>
        <a:srgbClr val="00E17B"/>
      </a:accent3>
      <a:accent4>
        <a:srgbClr val="DC1343"/>
      </a:accent4>
      <a:accent5>
        <a:srgbClr val="CDB0FF"/>
      </a:accent5>
      <a:accent6>
        <a:srgbClr val="EB991F"/>
      </a:accent6>
      <a:hlink>
        <a:srgbClr val="0A99FF"/>
      </a:hlink>
      <a:folHlink>
        <a:srgbClr val="BCE9FA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43200" tIns="25200" rIns="43200" bIns="25200" rtlCol="0">
        <a:spAutoFit/>
      </a:bodyPr>
      <a:lstStyle>
        <a:defPPr algn="l">
          <a:defRPr sz="1600" dirty="0" smtClean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5" id="{A9880B08-648E-264C-AD0C-7DEDA2ECC7AA}" vid="{80359743-CFDA-0342-8C4B-C844C6B2648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6DB8E0CCCC8C4E846C61615BDB5F76" ma:contentTypeVersion="16" ma:contentTypeDescription="Create a new document." ma:contentTypeScope="" ma:versionID="5a688468567b76fc622fcfc65147d330">
  <xsd:schema xmlns:xsd="http://www.w3.org/2001/XMLSchema" xmlns:xs="http://www.w3.org/2001/XMLSchema" xmlns:p="http://schemas.microsoft.com/office/2006/metadata/properties" xmlns:ns2="2ad5e9db-54e1-4fa7-beae-9086b6e8d756" xmlns:ns3="e0957695-dffe-40f4-8fed-3212de97101d" targetNamespace="http://schemas.microsoft.com/office/2006/metadata/properties" ma:root="true" ma:fieldsID="b139437ba50ea735a66c44be15ce2dd8" ns2:_="" ns3:_="">
    <xsd:import namespace="2ad5e9db-54e1-4fa7-beae-9086b6e8d756"/>
    <xsd:import namespace="e0957695-dffe-40f4-8fed-3212de97101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d5e9db-54e1-4fa7-beae-9086b6e8d7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984b9d1-b9ce-45e5-87a7-0abd570c1f7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957695-dffe-40f4-8fed-3212de97101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eb064245-3549-4e76-956a-3dcf5b06dd27}" ma:internalName="TaxCatchAll" ma:showField="CatchAllData" ma:web="e0957695-dffe-40f4-8fed-3212de97101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0957695-dffe-40f4-8fed-3212de97101d" xsi:nil="true"/>
    <lcf76f155ced4ddcb4097134ff3c332f xmlns="2ad5e9db-54e1-4fa7-beae-9086b6e8d75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4117631-80F9-4EB0-B65D-B0E0C0862D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d5e9db-54e1-4fa7-beae-9086b6e8d756"/>
    <ds:schemaRef ds:uri="e0957695-dffe-40f4-8fed-3212de9710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A1EBF6-8C4D-4B42-9975-8E6B58A116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94487D-E08C-44A0-B1CF-F048B42EA581}">
  <ds:schemaRefs>
    <ds:schemaRef ds:uri="e0957695-dffe-40f4-8fed-3212de97101d"/>
    <ds:schemaRef ds:uri="2ad5e9db-54e1-4fa7-beae-9086b6e8d756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939863ad-0be7-4a20-a7cc-4a395feb13e2}" enabled="1" method="Privileged" siteId="{20d0b167-794d-448a-9d01-aaeccc1124ac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159</Words>
  <Application>Microsoft Macintosh PowerPoint</Application>
  <PresentationFormat>Widescreen</PresentationFormat>
  <Paragraphs>28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Aptos Light</vt:lpstr>
      <vt:lpstr>Aptos SemiBold</vt:lpstr>
      <vt:lpstr>Arial</vt:lpstr>
      <vt:lpstr>Wingdings</vt:lpstr>
      <vt:lpstr>Light</vt:lpstr>
      <vt:lpstr>Dark</vt:lpstr>
      <vt:lpstr>PowerPoint Presentation</vt:lpstr>
      <vt:lpstr>Resources available for presentations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Paul Talvinko</dc:creator>
  <cp:lastModifiedBy>Paul Talvinko</cp:lastModifiedBy>
  <cp:revision>1</cp:revision>
  <dcterms:created xsi:type="dcterms:W3CDTF">2026-09-03T12:28:24Z</dcterms:created>
  <dcterms:modified xsi:type="dcterms:W3CDTF">2026-09-03T12:31:31Z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0x010100816DB8E0CCCC8C4E846C61615BDB5F76</vt:lpwstr>
  </property>
  <property fmtid="{D5CDD505-2E9C-101B-9397-08002B2CF9AE}" pid="3" name="MediaServiceImageTags">
    <vt:lpwstr/>
  </property>
  <property fmtid="{D5CDD505-2E9C-101B-9397-08002B2CF9AE}" pid="4" name="ClassificationContentMarkingFooterLocations">
    <vt:lpwstr>Light:13\Dark:13</vt:lpwstr>
  </property>
  <property fmtid="{D5CDD505-2E9C-101B-9397-08002B2CF9AE}" pid="5" name="ClassificationContentMarkingFooterText">
    <vt:lpwstr>Public</vt:lpwstr>
  </property>
</Properties>
</file>