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71" r:id="rId6"/>
    <p:sldId id="260" r:id="rId7"/>
    <p:sldId id="261" r:id="rId8"/>
    <p:sldId id="262" r:id="rId9"/>
    <p:sldId id="263" r:id="rId10"/>
    <p:sldId id="268" r:id="rId11"/>
    <p:sldId id="265" r:id="rId12"/>
    <p:sldId id="266" r:id="rId13"/>
    <p:sldId id="270" r:id="rId14"/>
    <p:sldId id="269" r:id="rId15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884">
          <p15:clr>
            <a:srgbClr val="A4A3A4"/>
          </p15:clr>
        </p15:guide>
        <p15:guide id="4" orient="horz" pos="1162">
          <p15:clr>
            <a:srgbClr val="A4A3A4"/>
          </p15:clr>
        </p15:guide>
        <p15:guide id="5" orient="horz" pos="3067">
          <p15:clr>
            <a:srgbClr val="A4A3A4"/>
          </p15:clr>
        </p15:guide>
        <p15:guide id="6" orient="horz" pos="1842">
          <p15:clr>
            <a:srgbClr val="A4A3A4"/>
          </p15:clr>
        </p15:guide>
        <p15:guide id="7" pos="347">
          <p15:clr>
            <a:srgbClr val="A4A3A4"/>
          </p15:clr>
        </p15:guide>
        <p15:guide id="8" pos="73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1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1A23FA-F788-4428-A214-33392889DE2B}" v="137" dt="2021-04-15T10:56:07.762"/>
  </p1510:revLst>
</p1510:revInfo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howGuides="1">
      <p:cViewPr varScale="1">
        <p:scale>
          <a:sx n="68" d="100"/>
          <a:sy n="68" d="100"/>
        </p:scale>
        <p:origin x="616" y="48"/>
      </p:cViewPr>
      <p:guideLst>
        <p:guide orient="horz" pos="2160"/>
        <p:guide pos="3840"/>
        <p:guide orient="horz" pos="3884"/>
        <p:guide orient="horz" pos="1162"/>
        <p:guide orient="horz" pos="3067"/>
        <p:guide orient="horz" pos="1842"/>
        <p:guide pos="347"/>
        <p:guide pos="733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508"/>
    </p:cViewPr>
  </p:sorterViewPr>
  <p:notesViewPr>
    <p:cSldViewPr showGuides="1">
      <p:cViewPr varScale="1">
        <p:scale>
          <a:sx n="80" d="100"/>
          <a:sy n="80" d="100"/>
        </p:scale>
        <p:origin x="-3960" y="-7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iju Oikarinen" userId="9f6bec93-5b72-4ba3-95c9-af44e7bd4d1a" providerId="ADAL" clId="{E95ED83F-9972-4B7D-8747-EAA428DAAA6B}"/>
    <pc:docChg chg="delSld modSld">
      <pc:chgData name="Maiju Oikarinen" userId="9f6bec93-5b72-4ba3-95c9-af44e7bd4d1a" providerId="ADAL" clId="{E95ED83F-9972-4B7D-8747-EAA428DAAA6B}" dt="2021-04-15T10:56:07.762" v="129" actId="20577"/>
      <pc:docMkLst>
        <pc:docMk/>
      </pc:docMkLst>
      <pc:sldChg chg="modSp">
        <pc:chgData name="Maiju Oikarinen" userId="9f6bec93-5b72-4ba3-95c9-af44e7bd4d1a" providerId="ADAL" clId="{E95ED83F-9972-4B7D-8747-EAA428DAAA6B}" dt="2021-04-15T10:54:39.415" v="82" actId="20577"/>
        <pc:sldMkLst>
          <pc:docMk/>
          <pc:sldMk cId="169661900" sldId="256"/>
        </pc:sldMkLst>
        <pc:spChg chg="mod">
          <ac:chgData name="Maiju Oikarinen" userId="9f6bec93-5b72-4ba3-95c9-af44e7bd4d1a" providerId="ADAL" clId="{E95ED83F-9972-4B7D-8747-EAA428DAAA6B}" dt="2021-04-15T10:54:39.415" v="82" actId="20577"/>
          <ac:spMkLst>
            <pc:docMk/>
            <pc:sldMk cId="169661900" sldId="256"/>
            <ac:spMk id="2" creationId="{00000000-0000-0000-0000-000000000000}"/>
          </ac:spMkLst>
        </pc:spChg>
      </pc:sldChg>
      <pc:sldChg chg="del">
        <pc:chgData name="Maiju Oikarinen" userId="9f6bec93-5b72-4ba3-95c9-af44e7bd4d1a" providerId="ADAL" clId="{E95ED83F-9972-4B7D-8747-EAA428DAAA6B}" dt="2021-04-15T10:51:22.938" v="0" actId="2696"/>
        <pc:sldMkLst>
          <pc:docMk/>
          <pc:sldMk cId="1205757462" sldId="257"/>
        </pc:sldMkLst>
      </pc:sldChg>
      <pc:sldChg chg="del">
        <pc:chgData name="Maiju Oikarinen" userId="9f6bec93-5b72-4ba3-95c9-af44e7bd4d1a" providerId="ADAL" clId="{E95ED83F-9972-4B7D-8747-EAA428DAAA6B}" dt="2021-04-15T10:53:33.075" v="22" actId="2696"/>
        <pc:sldMkLst>
          <pc:docMk/>
          <pc:sldMk cId="895934847" sldId="259"/>
        </pc:sldMkLst>
      </pc:sldChg>
      <pc:sldChg chg="modSp">
        <pc:chgData name="Maiju Oikarinen" userId="9f6bec93-5b72-4ba3-95c9-af44e7bd4d1a" providerId="ADAL" clId="{E95ED83F-9972-4B7D-8747-EAA428DAAA6B}" dt="2021-04-15T10:55:07.817" v="90" actId="113"/>
        <pc:sldMkLst>
          <pc:docMk/>
          <pc:sldMk cId="2034957407" sldId="260"/>
        </pc:sldMkLst>
        <pc:spChg chg="mod">
          <ac:chgData name="Maiju Oikarinen" userId="9f6bec93-5b72-4ba3-95c9-af44e7bd4d1a" providerId="ADAL" clId="{E95ED83F-9972-4B7D-8747-EAA428DAAA6B}" dt="2021-04-15T10:54:54.535" v="86" actId="20577"/>
          <ac:spMkLst>
            <pc:docMk/>
            <pc:sldMk cId="2034957407" sldId="260"/>
            <ac:spMk id="2" creationId="{69526C97-0BF6-448C-AD98-9C95F31A1814}"/>
          </ac:spMkLst>
        </pc:spChg>
        <pc:spChg chg="mod">
          <ac:chgData name="Maiju Oikarinen" userId="9f6bec93-5b72-4ba3-95c9-af44e7bd4d1a" providerId="ADAL" clId="{E95ED83F-9972-4B7D-8747-EAA428DAAA6B}" dt="2021-04-15T10:55:07.817" v="90" actId="113"/>
          <ac:spMkLst>
            <pc:docMk/>
            <pc:sldMk cId="2034957407" sldId="260"/>
            <ac:spMk id="6" creationId="{13948111-904A-4D96-993B-1981A09C50B5}"/>
          </ac:spMkLst>
        </pc:spChg>
      </pc:sldChg>
      <pc:sldChg chg="modSp">
        <pc:chgData name="Maiju Oikarinen" userId="9f6bec93-5b72-4ba3-95c9-af44e7bd4d1a" providerId="ADAL" clId="{E95ED83F-9972-4B7D-8747-EAA428DAAA6B}" dt="2021-04-15T10:55:12.019" v="92" actId="20577"/>
        <pc:sldMkLst>
          <pc:docMk/>
          <pc:sldMk cId="3579148418" sldId="261"/>
        </pc:sldMkLst>
        <pc:spChg chg="mod">
          <ac:chgData name="Maiju Oikarinen" userId="9f6bec93-5b72-4ba3-95c9-af44e7bd4d1a" providerId="ADAL" clId="{E95ED83F-9972-4B7D-8747-EAA428DAAA6B}" dt="2021-04-15T10:55:12.019" v="92" actId="20577"/>
          <ac:spMkLst>
            <pc:docMk/>
            <pc:sldMk cId="3579148418" sldId="261"/>
            <ac:spMk id="2" creationId="{69526C97-0BF6-448C-AD98-9C95F31A1814}"/>
          </ac:spMkLst>
        </pc:spChg>
        <pc:spChg chg="mod">
          <ac:chgData name="Maiju Oikarinen" userId="9f6bec93-5b72-4ba3-95c9-af44e7bd4d1a" providerId="ADAL" clId="{E95ED83F-9972-4B7D-8747-EAA428DAAA6B}" dt="2021-04-15T10:55:10.619" v="91" actId="20577"/>
          <ac:spMkLst>
            <pc:docMk/>
            <pc:sldMk cId="3579148418" sldId="261"/>
            <ac:spMk id="6" creationId="{13948111-904A-4D96-993B-1981A09C50B5}"/>
          </ac:spMkLst>
        </pc:spChg>
      </pc:sldChg>
      <pc:sldChg chg="modSp">
        <pc:chgData name="Maiju Oikarinen" userId="9f6bec93-5b72-4ba3-95c9-af44e7bd4d1a" providerId="ADAL" clId="{E95ED83F-9972-4B7D-8747-EAA428DAAA6B}" dt="2021-04-15T10:55:19.727" v="98" actId="20577"/>
        <pc:sldMkLst>
          <pc:docMk/>
          <pc:sldMk cId="638631535" sldId="262"/>
        </pc:sldMkLst>
        <pc:spChg chg="mod">
          <ac:chgData name="Maiju Oikarinen" userId="9f6bec93-5b72-4ba3-95c9-af44e7bd4d1a" providerId="ADAL" clId="{E95ED83F-9972-4B7D-8747-EAA428DAAA6B}" dt="2021-04-15T10:55:15.665" v="93"/>
          <ac:spMkLst>
            <pc:docMk/>
            <pc:sldMk cId="638631535" sldId="262"/>
            <ac:spMk id="2" creationId="{69526C97-0BF6-448C-AD98-9C95F31A1814}"/>
          </ac:spMkLst>
        </pc:spChg>
        <pc:spChg chg="mod">
          <ac:chgData name="Maiju Oikarinen" userId="9f6bec93-5b72-4ba3-95c9-af44e7bd4d1a" providerId="ADAL" clId="{E95ED83F-9972-4B7D-8747-EAA428DAAA6B}" dt="2021-04-15T10:55:19.727" v="98" actId="20577"/>
          <ac:spMkLst>
            <pc:docMk/>
            <pc:sldMk cId="638631535" sldId="262"/>
            <ac:spMk id="6" creationId="{13948111-904A-4D96-993B-1981A09C50B5}"/>
          </ac:spMkLst>
        </pc:spChg>
      </pc:sldChg>
      <pc:sldChg chg="modSp">
        <pc:chgData name="Maiju Oikarinen" userId="9f6bec93-5b72-4ba3-95c9-af44e7bd4d1a" providerId="ADAL" clId="{E95ED83F-9972-4B7D-8747-EAA428DAAA6B}" dt="2021-04-15T10:55:27.343" v="103" actId="20577"/>
        <pc:sldMkLst>
          <pc:docMk/>
          <pc:sldMk cId="211548255" sldId="263"/>
        </pc:sldMkLst>
        <pc:spChg chg="mod">
          <ac:chgData name="Maiju Oikarinen" userId="9f6bec93-5b72-4ba3-95c9-af44e7bd4d1a" providerId="ADAL" clId="{E95ED83F-9972-4B7D-8747-EAA428DAAA6B}" dt="2021-04-15T10:55:24.509" v="99"/>
          <ac:spMkLst>
            <pc:docMk/>
            <pc:sldMk cId="211548255" sldId="263"/>
            <ac:spMk id="2" creationId="{69526C97-0BF6-448C-AD98-9C95F31A1814}"/>
          </ac:spMkLst>
        </pc:spChg>
        <pc:spChg chg="mod">
          <ac:chgData name="Maiju Oikarinen" userId="9f6bec93-5b72-4ba3-95c9-af44e7bd4d1a" providerId="ADAL" clId="{E95ED83F-9972-4B7D-8747-EAA428DAAA6B}" dt="2021-04-15T10:55:27.343" v="103" actId="20577"/>
          <ac:spMkLst>
            <pc:docMk/>
            <pc:sldMk cId="211548255" sldId="263"/>
            <ac:spMk id="6" creationId="{13948111-904A-4D96-993B-1981A09C50B5}"/>
          </ac:spMkLst>
        </pc:spChg>
      </pc:sldChg>
      <pc:sldChg chg="modSp">
        <pc:chgData name="Maiju Oikarinen" userId="9f6bec93-5b72-4ba3-95c9-af44e7bd4d1a" providerId="ADAL" clId="{E95ED83F-9972-4B7D-8747-EAA428DAAA6B}" dt="2021-04-15T10:55:44.672" v="115" actId="20577"/>
        <pc:sldMkLst>
          <pc:docMk/>
          <pc:sldMk cId="2291413009" sldId="265"/>
        </pc:sldMkLst>
        <pc:spChg chg="mod">
          <ac:chgData name="Maiju Oikarinen" userId="9f6bec93-5b72-4ba3-95c9-af44e7bd4d1a" providerId="ADAL" clId="{E95ED83F-9972-4B7D-8747-EAA428DAAA6B}" dt="2021-04-15T10:55:44.672" v="115" actId="20577"/>
          <ac:spMkLst>
            <pc:docMk/>
            <pc:sldMk cId="2291413009" sldId="265"/>
            <ac:spMk id="2" creationId="{498A1948-3643-4F7E-BACF-6496F757E933}"/>
          </ac:spMkLst>
        </pc:spChg>
        <pc:spChg chg="mod">
          <ac:chgData name="Maiju Oikarinen" userId="9f6bec93-5b72-4ba3-95c9-af44e7bd4d1a" providerId="ADAL" clId="{E95ED83F-9972-4B7D-8747-EAA428DAAA6B}" dt="2021-04-15T10:55:42.563" v="114" actId="20577"/>
          <ac:spMkLst>
            <pc:docMk/>
            <pc:sldMk cId="2291413009" sldId="265"/>
            <ac:spMk id="6" creationId="{351EDF85-9175-4F06-AC07-519A0F875F4C}"/>
          </ac:spMkLst>
        </pc:spChg>
      </pc:sldChg>
      <pc:sldChg chg="modSp">
        <pc:chgData name="Maiju Oikarinen" userId="9f6bec93-5b72-4ba3-95c9-af44e7bd4d1a" providerId="ADAL" clId="{E95ED83F-9972-4B7D-8747-EAA428DAAA6B}" dt="2021-04-15T10:55:51.221" v="120" actId="20577"/>
        <pc:sldMkLst>
          <pc:docMk/>
          <pc:sldMk cId="99309061" sldId="266"/>
        </pc:sldMkLst>
        <pc:spChg chg="mod">
          <ac:chgData name="Maiju Oikarinen" userId="9f6bec93-5b72-4ba3-95c9-af44e7bd4d1a" providerId="ADAL" clId="{E95ED83F-9972-4B7D-8747-EAA428DAAA6B}" dt="2021-04-15T10:55:47.645" v="116"/>
          <ac:spMkLst>
            <pc:docMk/>
            <pc:sldMk cId="99309061" sldId="266"/>
            <ac:spMk id="2" creationId="{9462BFE4-5BDC-463B-BD4D-02124523E9AD}"/>
          </ac:spMkLst>
        </pc:spChg>
        <pc:spChg chg="mod">
          <ac:chgData name="Maiju Oikarinen" userId="9f6bec93-5b72-4ba3-95c9-af44e7bd4d1a" providerId="ADAL" clId="{E95ED83F-9972-4B7D-8747-EAA428DAAA6B}" dt="2021-04-15T10:55:51.221" v="120" actId="20577"/>
          <ac:spMkLst>
            <pc:docMk/>
            <pc:sldMk cId="99309061" sldId="266"/>
            <ac:spMk id="6" creationId="{44E74F5E-CC33-4E23-8311-5948423DF9DB}"/>
          </ac:spMkLst>
        </pc:spChg>
      </pc:sldChg>
      <pc:sldChg chg="modSp">
        <pc:chgData name="Maiju Oikarinen" userId="9f6bec93-5b72-4ba3-95c9-af44e7bd4d1a" providerId="ADAL" clId="{E95ED83F-9972-4B7D-8747-EAA428DAAA6B}" dt="2021-04-15T10:55:35.481" v="108" actId="20577"/>
        <pc:sldMkLst>
          <pc:docMk/>
          <pc:sldMk cId="4082711896" sldId="268"/>
        </pc:sldMkLst>
        <pc:spChg chg="mod">
          <ac:chgData name="Maiju Oikarinen" userId="9f6bec93-5b72-4ba3-95c9-af44e7bd4d1a" providerId="ADAL" clId="{E95ED83F-9972-4B7D-8747-EAA428DAAA6B}" dt="2021-04-15T10:55:32.098" v="104"/>
          <ac:spMkLst>
            <pc:docMk/>
            <pc:sldMk cId="4082711896" sldId="268"/>
            <ac:spMk id="2" creationId="{69526C97-0BF6-448C-AD98-9C95F31A1814}"/>
          </ac:spMkLst>
        </pc:spChg>
        <pc:spChg chg="mod">
          <ac:chgData name="Maiju Oikarinen" userId="9f6bec93-5b72-4ba3-95c9-af44e7bd4d1a" providerId="ADAL" clId="{E95ED83F-9972-4B7D-8747-EAA428DAAA6B}" dt="2021-04-15T10:55:35.481" v="108" actId="20577"/>
          <ac:spMkLst>
            <pc:docMk/>
            <pc:sldMk cId="4082711896" sldId="268"/>
            <ac:spMk id="6" creationId="{13948111-904A-4D96-993B-1981A09C50B5}"/>
          </ac:spMkLst>
        </pc:spChg>
      </pc:sldChg>
      <pc:sldChg chg="modSp">
        <pc:chgData name="Maiju Oikarinen" userId="9f6bec93-5b72-4ba3-95c9-af44e7bd4d1a" providerId="ADAL" clId="{E95ED83F-9972-4B7D-8747-EAA428DAAA6B}" dt="2021-04-15T10:56:07.762" v="129" actId="20577"/>
        <pc:sldMkLst>
          <pc:docMk/>
          <pc:sldMk cId="3402975948" sldId="269"/>
        </pc:sldMkLst>
        <pc:spChg chg="mod">
          <ac:chgData name="Maiju Oikarinen" userId="9f6bec93-5b72-4ba3-95c9-af44e7bd4d1a" providerId="ADAL" clId="{E95ED83F-9972-4B7D-8747-EAA428DAAA6B}" dt="2021-04-15T10:56:03.081" v="126"/>
          <ac:spMkLst>
            <pc:docMk/>
            <pc:sldMk cId="3402975948" sldId="269"/>
            <ac:spMk id="2" creationId="{9462BFE4-5BDC-463B-BD4D-02124523E9AD}"/>
          </ac:spMkLst>
        </pc:spChg>
        <pc:spChg chg="mod">
          <ac:chgData name="Maiju Oikarinen" userId="9f6bec93-5b72-4ba3-95c9-af44e7bd4d1a" providerId="ADAL" clId="{E95ED83F-9972-4B7D-8747-EAA428DAAA6B}" dt="2021-04-15T10:56:07.762" v="129" actId="20577"/>
          <ac:spMkLst>
            <pc:docMk/>
            <pc:sldMk cId="3402975948" sldId="269"/>
            <ac:spMk id="6" creationId="{44E74F5E-CC33-4E23-8311-5948423DF9DB}"/>
          </ac:spMkLst>
        </pc:spChg>
      </pc:sldChg>
      <pc:sldChg chg="modSp">
        <pc:chgData name="Maiju Oikarinen" userId="9f6bec93-5b72-4ba3-95c9-af44e7bd4d1a" providerId="ADAL" clId="{E95ED83F-9972-4B7D-8747-EAA428DAAA6B}" dt="2021-04-15T10:55:59.358" v="125" actId="20577"/>
        <pc:sldMkLst>
          <pc:docMk/>
          <pc:sldMk cId="885920887" sldId="270"/>
        </pc:sldMkLst>
        <pc:spChg chg="mod">
          <ac:chgData name="Maiju Oikarinen" userId="9f6bec93-5b72-4ba3-95c9-af44e7bd4d1a" providerId="ADAL" clId="{E95ED83F-9972-4B7D-8747-EAA428DAAA6B}" dt="2021-04-15T10:55:55.344" v="121"/>
          <ac:spMkLst>
            <pc:docMk/>
            <pc:sldMk cId="885920887" sldId="270"/>
            <ac:spMk id="2" creationId="{9462BFE4-5BDC-463B-BD4D-02124523E9AD}"/>
          </ac:spMkLst>
        </pc:spChg>
        <pc:spChg chg="mod">
          <ac:chgData name="Maiju Oikarinen" userId="9f6bec93-5b72-4ba3-95c9-af44e7bd4d1a" providerId="ADAL" clId="{E95ED83F-9972-4B7D-8747-EAA428DAAA6B}" dt="2021-04-15T10:55:59.358" v="125" actId="20577"/>
          <ac:spMkLst>
            <pc:docMk/>
            <pc:sldMk cId="885920887" sldId="270"/>
            <ac:spMk id="6" creationId="{44E74F5E-CC33-4E23-8311-5948423DF9DB}"/>
          </ac:spMkLst>
        </pc:spChg>
      </pc:sldChg>
      <pc:sldChg chg="addSp delSp modSp">
        <pc:chgData name="Maiju Oikarinen" userId="9f6bec93-5b72-4ba3-95c9-af44e7bd4d1a" providerId="ADAL" clId="{E95ED83F-9972-4B7D-8747-EAA428DAAA6B}" dt="2021-04-15T10:54:35.142" v="75" actId="20577"/>
        <pc:sldMkLst>
          <pc:docMk/>
          <pc:sldMk cId="3605697694" sldId="271"/>
        </pc:sldMkLst>
        <pc:spChg chg="add del">
          <ac:chgData name="Maiju Oikarinen" userId="9f6bec93-5b72-4ba3-95c9-af44e7bd4d1a" providerId="ADAL" clId="{E95ED83F-9972-4B7D-8747-EAA428DAAA6B}" dt="2021-04-15T10:51:45.434" v="2"/>
          <ac:spMkLst>
            <pc:docMk/>
            <pc:sldMk cId="3605697694" sldId="271"/>
            <ac:spMk id="6" creationId="{8ACCE83E-3BBB-40B2-B0C9-2481E43BF023}"/>
          </ac:spMkLst>
        </pc:spChg>
        <pc:spChg chg="mod">
          <ac:chgData name="Maiju Oikarinen" userId="9f6bec93-5b72-4ba3-95c9-af44e7bd4d1a" providerId="ADAL" clId="{E95ED83F-9972-4B7D-8747-EAA428DAAA6B}" dt="2021-04-15T10:54:35.142" v="75" actId="20577"/>
          <ac:spMkLst>
            <pc:docMk/>
            <pc:sldMk cId="3605697694" sldId="271"/>
            <ac:spMk id="10" creationId="{8D7BC72B-632C-4430-9D16-C798D39EF50E}"/>
          </ac:spMkLst>
        </pc:spChg>
        <pc:picChg chg="add del">
          <ac:chgData name="Maiju Oikarinen" userId="9f6bec93-5b72-4ba3-95c9-af44e7bd4d1a" providerId="ADAL" clId="{E95ED83F-9972-4B7D-8747-EAA428DAAA6B}" dt="2021-04-15T10:51:45.434" v="2"/>
          <ac:picMkLst>
            <pc:docMk/>
            <pc:sldMk cId="3605697694" sldId="271"/>
            <ac:picMk id="1026" creationId="{F2F27233-90C8-40C8-A967-6639B362D420}"/>
          </ac:picMkLst>
        </pc:picChg>
        <pc:picChg chg="add del">
          <ac:chgData name="Maiju Oikarinen" userId="9f6bec93-5b72-4ba3-95c9-af44e7bd4d1a" providerId="ADAL" clId="{E95ED83F-9972-4B7D-8747-EAA428DAAA6B}" dt="2021-04-15T10:51:45.434" v="2"/>
          <ac:picMkLst>
            <pc:docMk/>
            <pc:sldMk cId="3605697694" sldId="271"/>
            <ac:picMk id="1027" creationId="{A7C9E0D5-952B-4803-B3DA-17E260ABCE4B}"/>
          </ac:picMkLst>
        </pc:picChg>
        <pc:picChg chg="add del">
          <ac:chgData name="Maiju Oikarinen" userId="9f6bec93-5b72-4ba3-95c9-af44e7bd4d1a" providerId="ADAL" clId="{E95ED83F-9972-4B7D-8747-EAA428DAAA6B}" dt="2021-04-15T10:51:45.434" v="2"/>
          <ac:picMkLst>
            <pc:docMk/>
            <pc:sldMk cId="3605697694" sldId="271"/>
            <ac:picMk id="1028" creationId="{51E277B1-5A25-4AA3-BBA1-9C35875E3335}"/>
          </ac:picMkLst>
        </pc:picChg>
        <pc:picChg chg="add del">
          <ac:chgData name="Maiju Oikarinen" userId="9f6bec93-5b72-4ba3-95c9-af44e7bd4d1a" providerId="ADAL" clId="{E95ED83F-9972-4B7D-8747-EAA428DAAA6B}" dt="2021-04-15T10:51:45.434" v="2"/>
          <ac:picMkLst>
            <pc:docMk/>
            <pc:sldMk cId="3605697694" sldId="271"/>
            <ac:picMk id="1029" creationId="{0877B32B-D951-4B6F-8AD2-19CC980AE94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sz="800">
              <a:solidFill>
                <a:schemeClr val="accent2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E260A-B6D0-49E6-806B-E0CC43CEE356}" type="datetimeFigureOut">
              <a:rPr lang="en-GB" sz="800" smtClean="0">
                <a:solidFill>
                  <a:schemeClr val="accent2"/>
                </a:solidFill>
              </a:rPr>
              <a:t>15/04/2021</a:t>
            </a:fld>
            <a:endParaRPr lang="en-GB" sz="800">
              <a:solidFill>
                <a:schemeClr val="accent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sz="80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171EF-D8DF-401C-A1A4-6311CE19AD51}" type="slidenum">
              <a:rPr lang="en-GB" sz="800" smtClean="0">
                <a:solidFill>
                  <a:schemeClr val="accent2"/>
                </a:solidFill>
              </a:rPr>
              <a:t>‹#›</a:t>
            </a:fld>
            <a:endParaRPr lang="en-GB" sz="8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987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fld id="{8F2B8A8A-A21E-41B1-B6A8-00B8C329DF1C}" type="datetimeFigureOut">
              <a:rPr lang="en-GB" smtClean="0"/>
              <a:pPr/>
              <a:t>15/04/2021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2535" y="1066382"/>
            <a:ext cx="5472606" cy="307899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fld id="{110CFD31-5913-44C3-926E-B25B244597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67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862" y="1628775"/>
            <a:ext cx="11090275" cy="792113"/>
          </a:xfrm>
        </p:spPr>
        <p:txBody>
          <a:bodyPr anchor="t" anchorCtr="0"/>
          <a:lstStyle>
            <a:lvl1pPr algn="l">
              <a:defRPr sz="6000"/>
            </a:lvl1pPr>
          </a:lstStyle>
          <a:p>
            <a:r>
              <a:rPr lang="en-US" dirty="0"/>
              <a:t>Click to add 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863" y="2492896"/>
            <a:ext cx="11090275" cy="936104"/>
          </a:xfrm>
        </p:spPr>
        <p:txBody>
          <a:bodyPr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0B3-1A03-4256-9B25-6BC6262B2312}" type="datetime3">
              <a:rPr lang="en-US" smtClean="0"/>
              <a:t>15 April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6"/>
          <p:cNvSpPr>
            <a:spLocks noChangeAspect="1" noEditPoints="1"/>
          </p:cNvSpPr>
          <p:nvPr userDrawn="1"/>
        </p:nvSpPr>
        <p:spPr bwMode="auto">
          <a:xfrm>
            <a:off x="550863" y="549275"/>
            <a:ext cx="720000" cy="529006"/>
          </a:xfrm>
          <a:custGeom>
            <a:avLst/>
            <a:gdLst>
              <a:gd name="T0" fmla="*/ 2431 w 3438"/>
              <a:gd name="T1" fmla="*/ 1652 h 2526"/>
              <a:gd name="T2" fmla="*/ 2460 w 3438"/>
              <a:gd name="T3" fmla="*/ 1720 h 2526"/>
              <a:gd name="T4" fmla="*/ 2533 w 3438"/>
              <a:gd name="T5" fmla="*/ 1741 h 2526"/>
              <a:gd name="T6" fmla="*/ 2577 w 3438"/>
              <a:gd name="T7" fmla="*/ 1947 h 2526"/>
              <a:gd name="T8" fmla="*/ 2406 w 3438"/>
              <a:gd name="T9" fmla="*/ 1943 h 2526"/>
              <a:gd name="T10" fmla="*/ 2298 w 3438"/>
              <a:gd name="T11" fmla="*/ 1903 h 2526"/>
              <a:gd name="T12" fmla="*/ 2226 w 3438"/>
              <a:gd name="T13" fmla="*/ 1815 h 2526"/>
              <a:gd name="T14" fmla="*/ 2192 w 3438"/>
              <a:gd name="T15" fmla="*/ 1655 h 2526"/>
              <a:gd name="T16" fmla="*/ 2188 w 3438"/>
              <a:gd name="T17" fmla="*/ 842 h 2526"/>
              <a:gd name="T18" fmla="*/ 1012 w 3438"/>
              <a:gd name="T19" fmla="*/ 1663 h 2526"/>
              <a:gd name="T20" fmla="*/ 1105 w 3438"/>
              <a:gd name="T21" fmla="*/ 1736 h 2526"/>
              <a:gd name="T22" fmla="*/ 1218 w 3438"/>
              <a:gd name="T23" fmla="*/ 1764 h 2526"/>
              <a:gd name="T24" fmla="*/ 1376 w 3438"/>
              <a:gd name="T25" fmla="*/ 1760 h 2526"/>
              <a:gd name="T26" fmla="*/ 1481 w 3438"/>
              <a:gd name="T27" fmla="*/ 1724 h 2526"/>
              <a:gd name="T28" fmla="*/ 1553 w 3438"/>
              <a:gd name="T29" fmla="*/ 1657 h 2526"/>
              <a:gd name="T30" fmla="*/ 1603 w 3438"/>
              <a:gd name="T31" fmla="*/ 1536 h 2526"/>
              <a:gd name="T32" fmla="*/ 1633 w 3438"/>
              <a:gd name="T33" fmla="*/ 1326 h 2526"/>
              <a:gd name="T34" fmla="*/ 1628 w 3438"/>
              <a:gd name="T35" fmla="*/ 1050 h 2526"/>
              <a:gd name="T36" fmla="*/ 1585 w 3438"/>
              <a:gd name="T37" fmla="*/ 844 h 2526"/>
              <a:gd name="T38" fmla="*/ 1514 w 3438"/>
              <a:gd name="T39" fmla="*/ 729 h 2526"/>
              <a:gd name="T40" fmla="*/ 1425 w 3438"/>
              <a:gd name="T41" fmla="*/ 675 h 2526"/>
              <a:gd name="T42" fmla="*/ 1280 w 3438"/>
              <a:gd name="T43" fmla="*/ 653 h 2526"/>
              <a:gd name="T44" fmla="*/ 1154 w 3438"/>
              <a:gd name="T45" fmla="*/ 669 h 2526"/>
              <a:gd name="T46" fmla="*/ 1046 w 3438"/>
              <a:gd name="T47" fmla="*/ 729 h 2526"/>
              <a:gd name="T48" fmla="*/ 985 w 3438"/>
              <a:gd name="T49" fmla="*/ 815 h 2526"/>
              <a:gd name="T50" fmla="*/ 938 w 3438"/>
              <a:gd name="T51" fmla="*/ 990 h 2526"/>
              <a:gd name="T52" fmla="*/ 923 w 3438"/>
              <a:gd name="T53" fmla="*/ 1254 h 2526"/>
              <a:gd name="T54" fmla="*/ 947 w 3438"/>
              <a:gd name="T55" fmla="*/ 1497 h 2526"/>
              <a:gd name="T56" fmla="*/ 998 w 3438"/>
              <a:gd name="T57" fmla="*/ 1641 h 2526"/>
              <a:gd name="T58" fmla="*/ 1142 w 3438"/>
              <a:gd name="T59" fmla="*/ 1970 h 2526"/>
              <a:gd name="T60" fmla="*/ 992 w 3438"/>
              <a:gd name="T61" fmla="*/ 1933 h 2526"/>
              <a:gd name="T62" fmla="*/ 864 w 3438"/>
              <a:gd name="T63" fmla="*/ 1857 h 2526"/>
              <a:gd name="T64" fmla="*/ 798 w 3438"/>
              <a:gd name="T65" fmla="*/ 1784 h 2526"/>
              <a:gd name="T66" fmla="*/ 731 w 3438"/>
              <a:gd name="T67" fmla="*/ 1645 h 2526"/>
              <a:gd name="T68" fmla="*/ 681 w 3438"/>
              <a:gd name="T69" fmla="*/ 1402 h 2526"/>
              <a:gd name="T70" fmla="*/ 674 w 3438"/>
              <a:gd name="T71" fmla="*/ 1124 h 2526"/>
              <a:gd name="T72" fmla="*/ 716 w 3438"/>
              <a:gd name="T73" fmla="*/ 839 h 2526"/>
              <a:gd name="T74" fmla="*/ 777 w 3438"/>
              <a:gd name="T75" fmla="*/ 684 h 2526"/>
              <a:gd name="T76" fmla="*/ 856 w 3438"/>
              <a:gd name="T77" fmla="*/ 579 h 2526"/>
              <a:gd name="T78" fmla="*/ 966 w 3438"/>
              <a:gd name="T79" fmla="*/ 502 h 2526"/>
              <a:gd name="T80" fmla="*/ 1125 w 3438"/>
              <a:gd name="T81" fmla="*/ 454 h 2526"/>
              <a:gd name="T82" fmla="*/ 1301 w 3438"/>
              <a:gd name="T83" fmla="*/ 443 h 2526"/>
              <a:gd name="T84" fmla="*/ 1471 w 3438"/>
              <a:gd name="T85" fmla="*/ 461 h 2526"/>
              <a:gd name="T86" fmla="*/ 1634 w 3438"/>
              <a:gd name="T87" fmla="*/ 524 h 2526"/>
              <a:gd name="T88" fmla="*/ 1723 w 3438"/>
              <a:gd name="T89" fmla="*/ 599 h 2526"/>
              <a:gd name="T90" fmla="*/ 1809 w 3438"/>
              <a:gd name="T91" fmla="*/ 740 h 2526"/>
              <a:gd name="T92" fmla="*/ 1867 w 3438"/>
              <a:gd name="T93" fmla="*/ 951 h 2526"/>
              <a:gd name="T94" fmla="*/ 1885 w 3438"/>
              <a:gd name="T95" fmla="*/ 1250 h 2526"/>
              <a:gd name="T96" fmla="*/ 1871 w 3438"/>
              <a:gd name="T97" fmla="*/ 1454 h 2526"/>
              <a:gd name="T98" fmla="*/ 1830 w 3438"/>
              <a:gd name="T99" fmla="*/ 1639 h 2526"/>
              <a:gd name="T100" fmla="*/ 1768 w 3438"/>
              <a:gd name="T101" fmla="*/ 1765 h 2526"/>
              <a:gd name="T102" fmla="*/ 1663 w 3438"/>
              <a:gd name="T103" fmla="*/ 1874 h 2526"/>
              <a:gd name="T104" fmla="*/ 1375 w 3438"/>
              <a:gd name="T105" fmla="*/ 1973 h 2526"/>
              <a:gd name="T106" fmla="*/ 2359 w 3438"/>
              <a:gd name="T107" fmla="*/ 0 h 2526"/>
              <a:gd name="T108" fmla="*/ 0 w 3438"/>
              <a:gd name="T109" fmla="*/ 2526 h 2526"/>
              <a:gd name="T110" fmla="*/ 3438 w 3438"/>
              <a:gd name="T111" fmla="*/ 1255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3438" h="2526">
                <a:moveTo>
                  <a:pt x="2724" y="1043"/>
                </a:moveTo>
                <a:lnTo>
                  <a:pt x="2423" y="1043"/>
                </a:lnTo>
                <a:lnTo>
                  <a:pt x="2423" y="1521"/>
                </a:lnTo>
                <a:lnTo>
                  <a:pt x="2423" y="1553"/>
                </a:lnTo>
                <a:lnTo>
                  <a:pt x="2424" y="1582"/>
                </a:lnTo>
                <a:lnTo>
                  <a:pt x="2425" y="1608"/>
                </a:lnTo>
                <a:lnTo>
                  <a:pt x="2428" y="1632"/>
                </a:lnTo>
                <a:lnTo>
                  <a:pt x="2431" y="1652"/>
                </a:lnTo>
                <a:lnTo>
                  <a:pt x="2434" y="1670"/>
                </a:lnTo>
                <a:lnTo>
                  <a:pt x="2438" y="1684"/>
                </a:lnTo>
                <a:lnTo>
                  <a:pt x="2442" y="1697"/>
                </a:lnTo>
                <a:lnTo>
                  <a:pt x="2446" y="1702"/>
                </a:lnTo>
                <a:lnTo>
                  <a:pt x="2449" y="1707"/>
                </a:lnTo>
                <a:lnTo>
                  <a:pt x="2452" y="1711"/>
                </a:lnTo>
                <a:lnTo>
                  <a:pt x="2456" y="1716"/>
                </a:lnTo>
                <a:lnTo>
                  <a:pt x="2460" y="1720"/>
                </a:lnTo>
                <a:lnTo>
                  <a:pt x="2466" y="1724"/>
                </a:lnTo>
                <a:lnTo>
                  <a:pt x="2477" y="1729"/>
                </a:lnTo>
                <a:lnTo>
                  <a:pt x="2491" y="1735"/>
                </a:lnTo>
                <a:lnTo>
                  <a:pt x="2499" y="1736"/>
                </a:lnTo>
                <a:lnTo>
                  <a:pt x="2506" y="1738"/>
                </a:lnTo>
                <a:lnTo>
                  <a:pt x="2514" y="1739"/>
                </a:lnTo>
                <a:lnTo>
                  <a:pt x="2523" y="1739"/>
                </a:lnTo>
                <a:lnTo>
                  <a:pt x="2533" y="1741"/>
                </a:lnTo>
                <a:lnTo>
                  <a:pt x="2542" y="1741"/>
                </a:lnTo>
                <a:lnTo>
                  <a:pt x="2722" y="1734"/>
                </a:lnTo>
                <a:lnTo>
                  <a:pt x="2732" y="1923"/>
                </a:lnTo>
                <a:lnTo>
                  <a:pt x="2697" y="1929"/>
                </a:lnTo>
                <a:lnTo>
                  <a:pt x="2664" y="1935"/>
                </a:lnTo>
                <a:lnTo>
                  <a:pt x="2633" y="1941"/>
                </a:lnTo>
                <a:lnTo>
                  <a:pt x="2603" y="1944"/>
                </a:lnTo>
                <a:lnTo>
                  <a:pt x="2577" y="1947"/>
                </a:lnTo>
                <a:lnTo>
                  <a:pt x="2553" y="1950"/>
                </a:lnTo>
                <a:lnTo>
                  <a:pt x="2530" y="1951"/>
                </a:lnTo>
                <a:lnTo>
                  <a:pt x="2510" y="1952"/>
                </a:lnTo>
                <a:lnTo>
                  <a:pt x="2487" y="1951"/>
                </a:lnTo>
                <a:lnTo>
                  <a:pt x="2466" y="1950"/>
                </a:lnTo>
                <a:lnTo>
                  <a:pt x="2445" y="1948"/>
                </a:lnTo>
                <a:lnTo>
                  <a:pt x="2425" y="1946"/>
                </a:lnTo>
                <a:lnTo>
                  <a:pt x="2406" y="1943"/>
                </a:lnTo>
                <a:lnTo>
                  <a:pt x="2388" y="1939"/>
                </a:lnTo>
                <a:lnTo>
                  <a:pt x="2370" y="1935"/>
                </a:lnTo>
                <a:lnTo>
                  <a:pt x="2362" y="1933"/>
                </a:lnTo>
                <a:lnTo>
                  <a:pt x="2354" y="1930"/>
                </a:lnTo>
                <a:lnTo>
                  <a:pt x="2339" y="1925"/>
                </a:lnTo>
                <a:lnTo>
                  <a:pt x="2324" y="1918"/>
                </a:lnTo>
                <a:lnTo>
                  <a:pt x="2311" y="1911"/>
                </a:lnTo>
                <a:lnTo>
                  <a:pt x="2298" y="1903"/>
                </a:lnTo>
                <a:lnTo>
                  <a:pt x="2286" y="1896"/>
                </a:lnTo>
                <a:lnTo>
                  <a:pt x="2276" y="1887"/>
                </a:lnTo>
                <a:lnTo>
                  <a:pt x="2265" y="1877"/>
                </a:lnTo>
                <a:lnTo>
                  <a:pt x="2256" y="1866"/>
                </a:lnTo>
                <a:lnTo>
                  <a:pt x="2249" y="1855"/>
                </a:lnTo>
                <a:lnTo>
                  <a:pt x="2241" y="1843"/>
                </a:lnTo>
                <a:lnTo>
                  <a:pt x="2233" y="1829"/>
                </a:lnTo>
                <a:lnTo>
                  <a:pt x="2226" y="1815"/>
                </a:lnTo>
                <a:lnTo>
                  <a:pt x="2220" y="1799"/>
                </a:lnTo>
                <a:lnTo>
                  <a:pt x="2215" y="1782"/>
                </a:lnTo>
                <a:lnTo>
                  <a:pt x="2209" y="1764"/>
                </a:lnTo>
                <a:lnTo>
                  <a:pt x="2205" y="1744"/>
                </a:lnTo>
                <a:lnTo>
                  <a:pt x="2201" y="1724"/>
                </a:lnTo>
                <a:lnTo>
                  <a:pt x="2198" y="1702"/>
                </a:lnTo>
                <a:lnTo>
                  <a:pt x="2195" y="1679"/>
                </a:lnTo>
                <a:lnTo>
                  <a:pt x="2192" y="1655"/>
                </a:lnTo>
                <a:lnTo>
                  <a:pt x="2190" y="1630"/>
                </a:lnTo>
                <a:lnTo>
                  <a:pt x="2189" y="1603"/>
                </a:lnTo>
                <a:lnTo>
                  <a:pt x="2188" y="1575"/>
                </a:lnTo>
                <a:lnTo>
                  <a:pt x="2188" y="1547"/>
                </a:lnTo>
                <a:lnTo>
                  <a:pt x="2188" y="1043"/>
                </a:lnTo>
                <a:lnTo>
                  <a:pt x="2021" y="1043"/>
                </a:lnTo>
                <a:lnTo>
                  <a:pt x="2021" y="842"/>
                </a:lnTo>
                <a:lnTo>
                  <a:pt x="2188" y="842"/>
                </a:lnTo>
                <a:lnTo>
                  <a:pt x="2188" y="526"/>
                </a:lnTo>
                <a:lnTo>
                  <a:pt x="2423" y="526"/>
                </a:lnTo>
                <a:lnTo>
                  <a:pt x="2423" y="842"/>
                </a:lnTo>
                <a:lnTo>
                  <a:pt x="2724" y="842"/>
                </a:lnTo>
                <a:lnTo>
                  <a:pt x="2724" y="1043"/>
                </a:lnTo>
                <a:close/>
                <a:moveTo>
                  <a:pt x="998" y="1641"/>
                </a:moveTo>
                <a:lnTo>
                  <a:pt x="1007" y="1656"/>
                </a:lnTo>
                <a:lnTo>
                  <a:pt x="1012" y="1663"/>
                </a:lnTo>
                <a:lnTo>
                  <a:pt x="1018" y="1670"/>
                </a:lnTo>
                <a:lnTo>
                  <a:pt x="1029" y="1683"/>
                </a:lnTo>
                <a:lnTo>
                  <a:pt x="1043" y="1696"/>
                </a:lnTo>
                <a:lnTo>
                  <a:pt x="1056" y="1707"/>
                </a:lnTo>
                <a:lnTo>
                  <a:pt x="1072" y="1718"/>
                </a:lnTo>
                <a:lnTo>
                  <a:pt x="1088" y="1727"/>
                </a:lnTo>
                <a:lnTo>
                  <a:pt x="1097" y="1732"/>
                </a:lnTo>
                <a:lnTo>
                  <a:pt x="1105" y="1736"/>
                </a:lnTo>
                <a:lnTo>
                  <a:pt x="1123" y="1743"/>
                </a:lnTo>
                <a:lnTo>
                  <a:pt x="1143" y="1750"/>
                </a:lnTo>
                <a:lnTo>
                  <a:pt x="1153" y="1753"/>
                </a:lnTo>
                <a:lnTo>
                  <a:pt x="1163" y="1755"/>
                </a:lnTo>
                <a:lnTo>
                  <a:pt x="1185" y="1760"/>
                </a:lnTo>
                <a:lnTo>
                  <a:pt x="1195" y="1762"/>
                </a:lnTo>
                <a:lnTo>
                  <a:pt x="1207" y="1763"/>
                </a:lnTo>
                <a:lnTo>
                  <a:pt x="1218" y="1764"/>
                </a:lnTo>
                <a:lnTo>
                  <a:pt x="1230" y="1765"/>
                </a:lnTo>
                <a:lnTo>
                  <a:pt x="1254" y="1768"/>
                </a:lnTo>
                <a:lnTo>
                  <a:pt x="1280" y="1768"/>
                </a:lnTo>
                <a:lnTo>
                  <a:pt x="1306" y="1768"/>
                </a:lnTo>
                <a:lnTo>
                  <a:pt x="1330" y="1765"/>
                </a:lnTo>
                <a:lnTo>
                  <a:pt x="1342" y="1764"/>
                </a:lnTo>
                <a:lnTo>
                  <a:pt x="1353" y="1763"/>
                </a:lnTo>
                <a:lnTo>
                  <a:pt x="1376" y="1760"/>
                </a:lnTo>
                <a:lnTo>
                  <a:pt x="1397" y="1755"/>
                </a:lnTo>
                <a:lnTo>
                  <a:pt x="1418" y="1750"/>
                </a:lnTo>
                <a:lnTo>
                  <a:pt x="1428" y="1747"/>
                </a:lnTo>
                <a:lnTo>
                  <a:pt x="1437" y="1744"/>
                </a:lnTo>
                <a:lnTo>
                  <a:pt x="1455" y="1736"/>
                </a:lnTo>
                <a:lnTo>
                  <a:pt x="1464" y="1733"/>
                </a:lnTo>
                <a:lnTo>
                  <a:pt x="1473" y="1728"/>
                </a:lnTo>
                <a:lnTo>
                  <a:pt x="1481" y="1724"/>
                </a:lnTo>
                <a:lnTo>
                  <a:pt x="1489" y="1719"/>
                </a:lnTo>
                <a:lnTo>
                  <a:pt x="1503" y="1708"/>
                </a:lnTo>
                <a:lnTo>
                  <a:pt x="1510" y="1703"/>
                </a:lnTo>
                <a:lnTo>
                  <a:pt x="1517" y="1697"/>
                </a:lnTo>
                <a:lnTo>
                  <a:pt x="1530" y="1685"/>
                </a:lnTo>
                <a:lnTo>
                  <a:pt x="1536" y="1679"/>
                </a:lnTo>
                <a:lnTo>
                  <a:pt x="1541" y="1672"/>
                </a:lnTo>
                <a:lnTo>
                  <a:pt x="1553" y="1657"/>
                </a:lnTo>
                <a:lnTo>
                  <a:pt x="1562" y="1643"/>
                </a:lnTo>
                <a:lnTo>
                  <a:pt x="1571" y="1626"/>
                </a:lnTo>
                <a:lnTo>
                  <a:pt x="1579" y="1609"/>
                </a:lnTo>
                <a:lnTo>
                  <a:pt x="1583" y="1599"/>
                </a:lnTo>
                <a:lnTo>
                  <a:pt x="1587" y="1590"/>
                </a:lnTo>
                <a:lnTo>
                  <a:pt x="1594" y="1570"/>
                </a:lnTo>
                <a:lnTo>
                  <a:pt x="1600" y="1547"/>
                </a:lnTo>
                <a:lnTo>
                  <a:pt x="1603" y="1536"/>
                </a:lnTo>
                <a:lnTo>
                  <a:pt x="1607" y="1525"/>
                </a:lnTo>
                <a:lnTo>
                  <a:pt x="1612" y="1500"/>
                </a:lnTo>
                <a:lnTo>
                  <a:pt x="1617" y="1474"/>
                </a:lnTo>
                <a:lnTo>
                  <a:pt x="1621" y="1447"/>
                </a:lnTo>
                <a:lnTo>
                  <a:pt x="1625" y="1419"/>
                </a:lnTo>
                <a:lnTo>
                  <a:pt x="1628" y="1389"/>
                </a:lnTo>
                <a:lnTo>
                  <a:pt x="1630" y="1359"/>
                </a:lnTo>
                <a:lnTo>
                  <a:pt x="1633" y="1326"/>
                </a:lnTo>
                <a:lnTo>
                  <a:pt x="1634" y="1292"/>
                </a:lnTo>
                <a:lnTo>
                  <a:pt x="1635" y="1256"/>
                </a:lnTo>
                <a:lnTo>
                  <a:pt x="1635" y="1220"/>
                </a:lnTo>
                <a:lnTo>
                  <a:pt x="1635" y="1183"/>
                </a:lnTo>
                <a:lnTo>
                  <a:pt x="1634" y="1148"/>
                </a:lnTo>
                <a:lnTo>
                  <a:pt x="1633" y="1115"/>
                </a:lnTo>
                <a:lnTo>
                  <a:pt x="1630" y="1081"/>
                </a:lnTo>
                <a:lnTo>
                  <a:pt x="1628" y="1050"/>
                </a:lnTo>
                <a:lnTo>
                  <a:pt x="1625" y="1020"/>
                </a:lnTo>
                <a:lnTo>
                  <a:pt x="1620" y="991"/>
                </a:lnTo>
                <a:lnTo>
                  <a:pt x="1616" y="963"/>
                </a:lnTo>
                <a:lnTo>
                  <a:pt x="1611" y="937"/>
                </a:lnTo>
                <a:lnTo>
                  <a:pt x="1606" y="911"/>
                </a:lnTo>
                <a:lnTo>
                  <a:pt x="1600" y="888"/>
                </a:lnTo>
                <a:lnTo>
                  <a:pt x="1593" y="865"/>
                </a:lnTo>
                <a:lnTo>
                  <a:pt x="1585" y="844"/>
                </a:lnTo>
                <a:lnTo>
                  <a:pt x="1578" y="824"/>
                </a:lnTo>
                <a:lnTo>
                  <a:pt x="1568" y="806"/>
                </a:lnTo>
                <a:lnTo>
                  <a:pt x="1559" y="788"/>
                </a:lnTo>
                <a:lnTo>
                  <a:pt x="1550" y="772"/>
                </a:lnTo>
                <a:lnTo>
                  <a:pt x="1545" y="764"/>
                </a:lnTo>
                <a:lnTo>
                  <a:pt x="1539" y="756"/>
                </a:lnTo>
                <a:lnTo>
                  <a:pt x="1527" y="742"/>
                </a:lnTo>
                <a:lnTo>
                  <a:pt x="1514" y="729"/>
                </a:lnTo>
                <a:lnTo>
                  <a:pt x="1508" y="723"/>
                </a:lnTo>
                <a:lnTo>
                  <a:pt x="1500" y="717"/>
                </a:lnTo>
                <a:lnTo>
                  <a:pt x="1493" y="711"/>
                </a:lnTo>
                <a:lnTo>
                  <a:pt x="1485" y="706"/>
                </a:lnTo>
                <a:lnTo>
                  <a:pt x="1469" y="696"/>
                </a:lnTo>
                <a:lnTo>
                  <a:pt x="1453" y="687"/>
                </a:lnTo>
                <a:lnTo>
                  <a:pt x="1435" y="679"/>
                </a:lnTo>
                <a:lnTo>
                  <a:pt x="1425" y="675"/>
                </a:lnTo>
                <a:lnTo>
                  <a:pt x="1415" y="672"/>
                </a:lnTo>
                <a:lnTo>
                  <a:pt x="1395" y="666"/>
                </a:lnTo>
                <a:lnTo>
                  <a:pt x="1375" y="662"/>
                </a:lnTo>
                <a:lnTo>
                  <a:pt x="1352" y="657"/>
                </a:lnTo>
                <a:lnTo>
                  <a:pt x="1341" y="656"/>
                </a:lnTo>
                <a:lnTo>
                  <a:pt x="1330" y="655"/>
                </a:lnTo>
                <a:lnTo>
                  <a:pt x="1305" y="654"/>
                </a:lnTo>
                <a:lnTo>
                  <a:pt x="1280" y="653"/>
                </a:lnTo>
                <a:lnTo>
                  <a:pt x="1255" y="654"/>
                </a:lnTo>
                <a:lnTo>
                  <a:pt x="1243" y="654"/>
                </a:lnTo>
                <a:lnTo>
                  <a:pt x="1231" y="655"/>
                </a:lnTo>
                <a:lnTo>
                  <a:pt x="1219" y="656"/>
                </a:lnTo>
                <a:lnTo>
                  <a:pt x="1208" y="657"/>
                </a:lnTo>
                <a:lnTo>
                  <a:pt x="1186" y="662"/>
                </a:lnTo>
                <a:lnTo>
                  <a:pt x="1165" y="666"/>
                </a:lnTo>
                <a:lnTo>
                  <a:pt x="1154" y="669"/>
                </a:lnTo>
                <a:lnTo>
                  <a:pt x="1145" y="672"/>
                </a:lnTo>
                <a:lnTo>
                  <a:pt x="1126" y="679"/>
                </a:lnTo>
                <a:lnTo>
                  <a:pt x="1108" y="687"/>
                </a:lnTo>
                <a:lnTo>
                  <a:pt x="1091" y="696"/>
                </a:lnTo>
                <a:lnTo>
                  <a:pt x="1082" y="700"/>
                </a:lnTo>
                <a:lnTo>
                  <a:pt x="1074" y="706"/>
                </a:lnTo>
                <a:lnTo>
                  <a:pt x="1060" y="717"/>
                </a:lnTo>
                <a:lnTo>
                  <a:pt x="1046" y="729"/>
                </a:lnTo>
                <a:lnTo>
                  <a:pt x="1033" y="742"/>
                </a:lnTo>
                <a:lnTo>
                  <a:pt x="1026" y="748"/>
                </a:lnTo>
                <a:lnTo>
                  <a:pt x="1020" y="756"/>
                </a:lnTo>
                <a:lnTo>
                  <a:pt x="1015" y="764"/>
                </a:lnTo>
                <a:lnTo>
                  <a:pt x="1009" y="772"/>
                </a:lnTo>
                <a:lnTo>
                  <a:pt x="1000" y="788"/>
                </a:lnTo>
                <a:lnTo>
                  <a:pt x="990" y="806"/>
                </a:lnTo>
                <a:lnTo>
                  <a:pt x="985" y="815"/>
                </a:lnTo>
                <a:lnTo>
                  <a:pt x="982" y="824"/>
                </a:lnTo>
                <a:lnTo>
                  <a:pt x="974" y="844"/>
                </a:lnTo>
                <a:lnTo>
                  <a:pt x="966" y="865"/>
                </a:lnTo>
                <a:lnTo>
                  <a:pt x="959" y="888"/>
                </a:lnTo>
                <a:lnTo>
                  <a:pt x="953" y="911"/>
                </a:lnTo>
                <a:lnTo>
                  <a:pt x="947" y="936"/>
                </a:lnTo>
                <a:lnTo>
                  <a:pt x="942" y="963"/>
                </a:lnTo>
                <a:lnTo>
                  <a:pt x="938" y="990"/>
                </a:lnTo>
                <a:lnTo>
                  <a:pt x="933" y="1019"/>
                </a:lnTo>
                <a:lnTo>
                  <a:pt x="930" y="1048"/>
                </a:lnTo>
                <a:lnTo>
                  <a:pt x="928" y="1080"/>
                </a:lnTo>
                <a:lnTo>
                  <a:pt x="926" y="1112"/>
                </a:lnTo>
                <a:lnTo>
                  <a:pt x="924" y="1146"/>
                </a:lnTo>
                <a:lnTo>
                  <a:pt x="923" y="1182"/>
                </a:lnTo>
                <a:lnTo>
                  <a:pt x="923" y="1218"/>
                </a:lnTo>
                <a:lnTo>
                  <a:pt x="923" y="1254"/>
                </a:lnTo>
                <a:lnTo>
                  <a:pt x="924" y="1289"/>
                </a:lnTo>
                <a:lnTo>
                  <a:pt x="926" y="1323"/>
                </a:lnTo>
                <a:lnTo>
                  <a:pt x="928" y="1355"/>
                </a:lnTo>
                <a:lnTo>
                  <a:pt x="930" y="1387"/>
                </a:lnTo>
                <a:lnTo>
                  <a:pt x="933" y="1416"/>
                </a:lnTo>
                <a:lnTo>
                  <a:pt x="937" y="1444"/>
                </a:lnTo>
                <a:lnTo>
                  <a:pt x="941" y="1471"/>
                </a:lnTo>
                <a:lnTo>
                  <a:pt x="947" y="1497"/>
                </a:lnTo>
                <a:lnTo>
                  <a:pt x="953" y="1521"/>
                </a:lnTo>
                <a:lnTo>
                  <a:pt x="958" y="1545"/>
                </a:lnTo>
                <a:lnTo>
                  <a:pt x="962" y="1555"/>
                </a:lnTo>
                <a:lnTo>
                  <a:pt x="965" y="1566"/>
                </a:lnTo>
                <a:lnTo>
                  <a:pt x="972" y="1587"/>
                </a:lnTo>
                <a:lnTo>
                  <a:pt x="980" y="1606"/>
                </a:lnTo>
                <a:lnTo>
                  <a:pt x="989" y="1624"/>
                </a:lnTo>
                <a:lnTo>
                  <a:pt x="998" y="1641"/>
                </a:lnTo>
                <a:close/>
                <a:moveTo>
                  <a:pt x="1280" y="1978"/>
                </a:moveTo>
                <a:lnTo>
                  <a:pt x="1259" y="1978"/>
                </a:lnTo>
                <a:lnTo>
                  <a:pt x="1239" y="1978"/>
                </a:lnTo>
                <a:lnTo>
                  <a:pt x="1218" y="1977"/>
                </a:lnTo>
                <a:lnTo>
                  <a:pt x="1198" y="1975"/>
                </a:lnTo>
                <a:lnTo>
                  <a:pt x="1179" y="1974"/>
                </a:lnTo>
                <a:lnTo>
                  <a:pt x="1160" y="1972"/>
                </a:lnTo>
                <a:lnTo>
                  <a:pt x="1142" y="1970"/>
                </a:lnTo>
                <a:lnTo>
                  <a:pt x="1124" y="1966"/>
                </a:lnTo>
                <a:lnTo>
                  <a:pt x="1106" y="1964"/>
                </a:lnTo>
                <a:lnTo>
                  <a:pt x="1088" y="1961"/>
                </a:lnTo>
                <a:lnTo>
                  <a:pt x="1071" y="1956"/>
                </a:lnTo>
                <a:lnTo>
                  <a:pt x="1054" y="1953"/>
                </a:lnTo>
                <a:lnTo>
                  <a:pt x="1038" y="1948"/>
                </a:lnTo>
                <a:lnTo>
                  <a:pt x="1022" y="1943"/>
                </a:lnTo>
                <a:lnTo>
                  <a:pt x="992" y="1933"/>
                </a:lnTo>
                <a:lnTo>
                  <a:pt x="963" y="1920"/>
                </a:lnTo>
                <a:lnTo>
                  <a:pt x="949" y="1914"/>
                </a:lnTo>
                <a:lnTo>
                  <a:pt x="936" y="1907"/>
                </a:lnTo>
                <a:lnTo>
                  <a:pt x="911" y="1892"/>
                </a:lnTo>
                <a:lnTo>
                  <a:pt x="899" y="1884"/>
                </a:lnTo>
                <a:lnTo>
                  <a:pt x="886" y="1875"/>
                </a:lnTo>
                <a:lnTo>
                  <a:pt x="875" y="1866"/>
                </a:lnTo>
                <a:lnTo>
                  <a:pt x="864" y="1857"/>
                </a:lnTo>
                <a:lnTo>
                  <a:pt x="853" y="1848"/>
                </a:lnTo>
                <a:lnTo>
                  <a:pt x="843" y="1838"/>
                </a:lnTo>
                <a:lnTo>
                  <a:pt x="833" y="1828"/>
                </a:lnTo>
                <a:lnTo>
                  <a:pt x="824" y="1818"/>
                </a:lnTo>
                <a:lnTo>
                  <a:pt x="815" y="1807"/>
                </a:lnTo>
                <a:lnTo>
                  <a:pt x="811" y="1801"/>
                </a:lnTo>
                <a:lnTo>
                  <a:pt x="806" y="1796"/>
                </a:lnTo>
                <a:lnTo>
                  <a:pt x="798" y="1784"/>
                </a:lnTo>
                <a:lnTo>
                  <a:pt x="790" y="1772"/>
                </a:lnTo>
                <a:lnTo>
                  <a:pt x="783" y="1760"/>
                </a:lnTo>
                <a:lnTo>
                  <a:pt x="776" y="1747"/>
                </a:lnTo>
                <a:lnTo>
                  <a:pt x="761" y="1720"/>
                </a:lnTo>
                <a:lnTo>
                  <a:pt x="754" y="1706"/>
                </a:lnTo>
                <a:lnTo>
                  <a:pt x="748" y="1691"/>
                </a:lnTo>
                <a:lnTo>
                  <a:pt x="736" y="1661"/>
                </a:lnTo>
                <a:lnTo>
                  <a:pt x="731" y="1645"/>
                </a:lnTo>
                <a:lnTo>
                  <a:pt x="725" y="1629"/>
                </a:lnTo>
                <a:lnTo>
                  <a:pt x="715" y="1596"/>
                </a:lnTo>
                <a:lnTo>
                  <a:pt x="706" y="1561"/>
                </a:lnTo>
                <a:lnTo>
                  <a:pt x="698" y="1524"/>
                </a:lnTo>
                <a:lnTo>
                  <a:pt x="695" y="1505"/>
                </a:lnTo>
                <a:lnTo>
                  <a:pt x="691" y="1484"/>
                </a:lnTo>
                <a:lnTo>
                  <a:pt x="686" y="1445"/>
                </a:lnTo>
                <a:lnTo>
                  <a:pt x="681" y="1402"/>
                </a:lnTo>
                <a:lnTo>
                  <a:pt x="678" y="1360"/>
                </a:lnTo>
                <a:lnTo>
                  <a:pt x="676" y="1337"/>
                </a:lnTo>
                <a:lnTo>
                  <a:pt x="674" y="1315"/>
                </a:lnTo>
                <a:lnTo>
                  <a:pt x="673" y="1267"/>
                </a:lnTo>
                <a:lnTo>
                  <a:pt x="673" y="1219"/>
                </a:lnTo>
                <a:lnTo>
                  <a:pt x="673" y="1171"/>
                </a:lnTo>
                <a:lnTo>
                  <a:pt x="674" y="1147"/>
                </a:lnTo>
                <a:lnTo>
                  <a:pt x="674" y="1124"/>
                </a:lnTo>
                <a:lnTo>
                  <a:pt x="678" y="1079"/>
                </a:lnTo>
                <a:lnTo>
                  <a:pt x="681" y="1035"/>
                </a:lnTo>
                <a:lnTo>
                  <a:pt x="686" y="992"/>
                </a:lnTo>
                <a:lnTo>
                  <a:pt x="689" y="972"/>
                </a:lnTo>
                <a:lnTo>
                  <a:pt x="692" y="952"/>
                </a:lnTo>
                <a:lnTo>
                  <a:pt x="699" y="912"/>
                </a:lnTo>
                <a:lnTo>
                  <a:pt x="707" y="875"/>
                </a:lnTo>
                <a:lnTo>
                  <a:pt x="716" y="839"/>
                </a:lnTo>
                <a:lnTo>
                  <a:pt x="721" y="823"/>
                </a:lnTo>
                <a:lnTo>
                  <a:pt x="726" y="806"/>
                </a:lnTo>
                <a:lnTo>
                  <a:pt x="738" y="773"/>
                </a:lnTo>
                <a:lnTo>
                  <a:pt x="743" y="757"/>
                </a:lnTo>
                <a:lnTo>
                  <a:pt x="750" y="742"/>
                </a:lnTo>
                <a:lnTo>
                  <a:pt x="762" y="712"/>
                </a:lnTo>
                <a:lnTo>
                  <a:pt x="770" y="698"/>
                </a:lnTo>
                <a:lnTo>
                  <a:pt x="777" y="684"/>
                </a:lnTo>
                <a:lnTo>
                  <a:pt x="793" y="658"/>
                </a:lnTo>
                <a:lnTo>
                  <a:pt x="801" y="646"/>
                </a:lnTo>
                <a:lnTo>
                  <a:pt x="808" y="634"/>
                </a:lnTo>
                <a:lnTo>
                  <a:pt x="817" y="621"/>
                </a:lnTo>
                <a:lnTo>
                  <a:pt x="826" y="610"/>
                </a:lnTo>
                <a:lnTo>
                  <a:pt x="837" y="599"/>
                </a:lnTo>
                <a:lnTo>
                  <a:pt x="846" y="589"/>
                </a:lnTo>
                <a:lnTo>
                  <a:pt x="856" y="579"/>
                </a:lnTo>
                <a:lnTo>
                  <a:pt x="867" y="569"/>
                </a:lnTo>
                <a:lnTo>
                  <a:pt x="878" y="558"/>
                </a:lnTo>
                <a:lnTo>
                  <a:pt x="890" y="549"/>
                </a:lnTo>
                <a:lnTo>
                  <a:pt x="901" y="542"/>
                </a:lnTo>
                <a:lnTo>
                  <a:pt x="913" y="533"/>
                </a:lnTo>
                <a:lnTo>
                  <a:pt x="939" y="517"/>
                </a:lnTo>
                <a:lnTo>
                  <a:pt x="953" y="510"/>
                </a:lnTo>
                <a:lnTo>
                  <a:pt x="966" y="502"/>
                </a:lnTo>
                <a:lnTo>
                  <a:pt x="981" y="497"/>
                </a:lnTo>
                <a:lnTo>
                  <a:pt x="994" y="490"/>
                </a:lnTo>
                <a:lnTo>
                  <a:pt x="1025" y="479"/>
                </a:lnTo>
                <a:lnTo>
                  <a:pt x="1057" y="470"/>
                </a:lnTo>
                <a:lnTo>
                  <a:pt x="1073" y="465"/>
                </a:lnTo>
                <a:lnTo>
                  <a:pt x="1090" y="461"/>
                </a:lnTo>
                <a:lnTo>
                  <a:pt x="1107" y="457"/>
                </a:lnTo>
                <a:lnTo>
                  <a:pt x="1125" y="454"/>
                </a:lnTo>
                <a:lnTo>
                  <a:pt x="1162" y="449"/>
                </a:lnTo>
                <a:lnTo>
                  <a:pt x="1180" y="447"/>
                </a:lnTo>
                <a:lnTo>
                  <a:pt x="1199" y="445"/>
                </a:lnTo>
                <a:lnTo>
                  <a:pt x="1219" y="444"/>
                </a:lnTo>
                <a:lnTo>
                  <a:pt x="1239" y="443"/>
                </a:lnTo>
                <a:lnTo>
                  <a:pt x="1260" y="443"/>
                </a:lnTo>
                <a:lnTo>
                  <a:pt x="1280" y="443"/>
                </a:lnTo>
                <a:lnTo>
                  <a:pt x="1301" y="443"/>
                </a:lnTo>
                <a:lnTo>
                  <a:pt x="1321" y="443"/>
                </a:lnTo>
                <a:lnTo>
                  <a:pt x="1341" y="444"/>
                </a:lnTo>
                <a:lnTo>
                  <a:pt x="1361" y="445"/>
                </a:lnTo>
                <a:lnTo>
                  <a:pt x="1398" y="449"/>
                </a:lnTo>
                <a:lnTo>
                  <a:pt x="1418" y="452"/>
                </a:lnTo>
                <a:lnTo>
                  <a:pt x="1436" y="454"/>
                </a:lnTo>
                <a:lnTo>
                  <a:pt x="1453" y="457"/>
                </a:lnTo>
                <a:lnTo>
                  <a:pt x="1471" y="461"/>
                </a:lnTo>
                <a:lnTo>
                  <a:pt x="1503" y="469"/>
                </a:lnTo>
                <a:lnTo>
                  <a:pt x="1535" y="479"/>
                </a:lnTo>
                <a:lnTo>
                  <a:pt x="1550" y="484"/>
                </a:lnTo>
                <a:lnTo>
                  <a:pt x="1565" y="490"/>
                </a:lnTo>
                <a:lnTo>
                  <a:pt x="1580" y="496"/>
                </a:lnTo>
                <a:lnTo>
                  <a:pt x="1594" y="502"/>
                </a:lnTo>
                <a:lnTo>
                  <a:pt x="1621" y="517"/>
                </a:lnTo>
                <a:lnTo>
                  <a:pt x="1634" y="524"/>
                </a:lnTo>
                <a:lnTo>
                  <a:pt x="1646" y="533"/>
                </a:lnTo>
                <a:lnTo>
                  <a:pt x="1659" y="540"/>
                </a:lnTo>
                <a:lnTo>
                  <a:pt x="1670" y="549"/>
                </a:lnTo>
                <a:lnTo>
                  <a:pt x="1682" y="558"/>
                </a:lnTo>
                <a:lnTo>
                  <a:pt x="1692" y="567"/>
                </a:lnTo>
                <a:lnTo>
                  <a:pt x="1704" y="578"/>
                </a:lnTo>
                <a:lnTo>
                  <a:pt x="1714" y="588"/>
                </a:lnTo>
                <a:lnTo>
                  <a:pt x="1723" y="599"/>
                </a:lnTo>
                <a:lnTo>
                  <a:pt x="1733" y="609"/>
                </a:lnTo>
                <a:lnTo>
                  <a:pt x="1742" y="620"/>
                </a:lnTo>
                <a:lnTo>
                  <a:pt x="1751" y="633"/>
                </a:lnTo>
                <a:lnTo>
                  <a:pt x="1767" y="657"/>
                </a:lnTo>
                <a:lnTo>
                  <a:pt x="1775" y="670"/>
                </a:lnTo>
                <a:lnTo>
                  <a:pt x="1782" y="683"/>
                </a:lnTo>
                <a:lnTo>
                  <a:pt x="1796" y="711"/>
                </a:lnTo>
                <a:lnTo>
                  <a:pt x="1809" y="740"/>
                </a:lnTo>
                <a:lnTo>
                  <a:pt x="1822" y="771"/>
                </a:lnTo>
                <a:lnTo>
                  <a:pt x="1827" y="788"/>
                </a:lnTo>
                <a:lnTo>
                  <a:pt x="1833" y="803"/>
                </a:lnTo>
                <a:lnTo>
                  <a:pt x="1842" y="838"/>
                </a:lnTo>
                <a:lnTo>
                  <a:pt x="1851" y="874"/>
                </a:lnTo>
                <a:lnTo>
                  <a:pt x="1859" y="911"/>
                </a:lnTo>
                <a:lnTo>
                  <a:pt x="1864" y="930"/>
                </a:lnTo>
                <a:lnTo>
                  <a:pt x="1867" y="951"/>
                </a:lnTo>
                <a:lnTo>
                  <a:pt x="1873" y="991"/>
                </a:lnTo>
                <a:lnTo>
                  <a:pt x="1877" y="1033"/>
                </a:lnTo>
                <a:lnTo>
                  <a:pt x="1880" y="1076"/>
                </a:lnTo>
                <a:lnTo>
                  <a:pt x="1882" y="1099"/>
                </a:lnTo>
                <a:lnTo>
                  <a:pt x="1884" y="1123"/>
                </a:lnTo>
                <a:lnTo>
                  <a:pt x="1885" y="1170"/>
                </a:lnTo>
                <a:lnTo>
                  <a:pt x="1885" y="1218"/>
                </a:lnTo>
                <a:lnTo>
                  <a:pt x="1885" y="1250"/>
                </a:lnTo>
                <a:lnTo>
                  <a:pt x="1885" y="1281"/>
                </a:lnTo>
                <a:lnTo>
                  <a:pt x="1884" y="1312"/>
                </a:lnTo>
                <a:lnTo>
                  <a:pt x="1882" y="1342"/>
                </a:lnTo>
                <a:lnTo>
                  <a:pt x="1880" y="1371"/>
                </a:lnTo>
                <a:lnTo>
                  <a:pt x="1877" y="1399"/>
                </a:lnTo>
                <a:lnTo>
                  <a:pt x="1875" y="1427"/>
                </a:lnTo>
                <a:lnTo>
                  <a:pt x="1874" y="1441"/>
                </a:lnTo>
                <a:lnTo>
                  <a:pt x="1871" y="1454"/>
                </a:lnTo>
                <a:lnTo>
                  <a:pt x="1868" y="1480"/>
                </a:lnTo>
                <a:lnTo>
                  <a:pt x="1864" y="1505"/>
                </a:lnTo>
                <a:lnTo>
                  <a:pt x="1859" y="1529"/>
                </a:lnTo>
                <a:lnTo>
                  <a:pt x="1854" y="1553"/>
                </a:lnTo>
                <a:lnTo>
                  <a:pt x="1849" y="1575"/>
                </a:lnTo>
                <a:lnTo>
                  <a:pt x="1843" y="1598"/>
                </a:lnTo>
                <a:lnTo>
                  <a:pt x="1836" y="1619"/>
                </a:lnTo>
                <a:lnTo>
                  <a:pt x="1830" y="1639"/>
                </a:lnTo>
                <a:lnTo>
                  <a:pt x="1823" y="1659"/>
                </a:lnTo>
                <a:lnTo>
                  <a:pt x="1815" y="1679"/>
                </a:lnTo>
                <a:lnTo>
                  <a:pt x="1811" y="1688"/>
                </a:lnTo>
                <a:lnTo>
                  <a:pt x="1806" y="1697"/>
                </a:lnTo>
                <a:lnTo>
                  <a:pt x="1798" y="1715"/>
                </a:lnTo>
                <a:lnTo>
                  <a:pt x="1788" y="1733"/>
                </a:lnTo>
                <a:lnTo>
                  <a:pt x="1778" y="1750"/>
                </a:lnTo>
                <a:lnTo>
                  <a:pt x="1768" y="1765"/>
                </a:lnTo>
                <a:lnTo>
                  <a:pt x="1757" y="1781"/>
                </a:lnTo>
                <a:lnTo>
                  <a:pt x="1745" y="1796"/>
                </a:lnTo>
                <a:lnTo>
                  <a:pt x="1733" y="1810"/>
                </a:lnTo>
                <a:lnTo>
                  <a:pt x="1721" y="1825"/>
                </a:lnTo>
                <a:lnTo>
                  <a:pt x="1707" y="1837"/>
                </a:lnTo>
                <a:lnTo>
                  <a:pt x="1693" y="1851"/>
                </a:lnTo>
                <a:lnTo>
                  <a:pt x="1679" y="1862"/>
                </a:lnTo>
                <a:lnTo>
                  <a:pt x="1663" y="1874"/>
                </a:lnTo>
                <a:lnTo>
                  <a:pt x="1648" y="1884"/>
                </a:lnTo>
                <a:lnTo>
                  <a:pt x="1831" y="2178"/>
                </a:lnTo>
                <a:lnTo>
                  <a:pt x="1607" y="2282"/>
                </a:lnTo>
                <a:lnTo>
                  <a:pt x="1413" y="1965"/>
                </a:lnTo>
                <a:lnTo>
                  <a:pt x="1402" y="1969"/>
                </a:lnTo>
                <a:lnTo>
                  <a:pt x="1396" y="1970"/>
                </a:lnTo>
                <a:lnTo>
                  <a:pt x="1389" y="1971"/>
                </a:lnTo>
                <a:lnTo>
                  <a:pt x="1375" y="1973"/>
                </a:lnTo>
                <a:lnTo>
                  <a:pt x="1359" y="1975"/>
                </a:lnTo>
                <a:lnTo>
                  <a:pt x="1342" y="1977"/>
                </a:lnTo>
                <a:lnTo>
                  <a:pt x="1323" y="1978"/>
                </a:lnTo>
                <a:lnTo>
                  <a:pt x="1303" y="1978"/>
                </a:lnTo>
                <a:lnTo>
                  <a:pt x="1280" y="1978"/>
                </a:lnTo>
                <a:close/>
                <a:moveTo>
                  <a:pt x="3107" y="0"/>
                </a:moveTo>
                <a:lnTo>
                  <a:pt x="2987" y="0"/>
                </a:lnTo>
                <a:lnTo>
                  <a:pt x="2359" y="0"/>
                </a:lnTo>
                <a:lnTo>
                  <a:pt x="1732" y="0"/>
                </a:lnTo>
                <a:lnTo>
                  <a:pt x="1103" y="0"/>
                </a:lnTo>
                <a:lnTo>
                  <a:pt x="476" y="0"/>
                </a:lnTo>
                <a:lnTo>
                  <a:pt x="0" y="475"/>
                </a:lnTo>
                <a:lnTo>
                  <a:pt x="0" y="1271"/>
                </a:lnTo>
                <a:lnTo>
                  <a:pt x="0" y="2066"/>
                </a:lnTo>
                <a:lnTo>
                  <a:pt x="0" y="2197"/>
                </a:lnTo>
                <a:lnTo>
                  <a:pt x="0" y="2526"/>
                </a:lnTo>
                <a:lnTo>
                  <a:pt x="330" y="2526"/>
                </a:lnTo>
                <a:lnTo>
                  <a:pt x="450" y="2526"/>
                </a:lnTo>
                <a:lnTo>
                  <a:pt x="1078" y="2526"/>
                </a:lnTo>
                <a:lnTo>
                  <a:pt x="1706" y="2526"/>
                </a:lnTo>
                <a:lnTo>
                  <a:pt x="2333" y="2526"/>
                </a:lnTo>
                <a:lnTo>
                  <a:pt x="2961" y="2526"/>
                </a:lnTo>
                <a:lnTo>
                  <a:pt x="3438" y="2051"/>
                </a:lnTo>
                <a:lnTo>
                  <a:pt x="3438" y="1255"/>
                </a:lnTo>
                <a:lnTo>
                  <a:pt x="3438" y="460"/>
                </a:lnTo>
                <a:lnTo>
                  <a:pt x="3438" y="329"/>
                </a:lnTo>
                <a:lnTo>
                  <a:pt x="3438" y="0"/>
                </a:lnTo>
                <a:lnTo>
                  <a:pt x="310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805264"/>
            <a:ext cx="11090275" cy="360586"/>
          </a:xfrm>
        </p:spPr>
        <p:txBody>
          <a:bodyPr anchor="b" anchorCtr="0"/>
          <a:lstStyle>
            <a:lvl1pPr marL="0" indent="0">
              <a:buFontTx/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Insert 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0598047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E7EF2-4523-4BEE-A7B1-C63194E17AF0}" type="datetime3">
              <a:rPr lang="en-US" smtClean="0"/>
              <a:t>15 April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26719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863" y="1844675"/>
            <a:ext cx="5257105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FBD71-E284-497B-977E-BF771565ACD7}" type="datetime3">
              <a:rPr lang="en-US" smtClean="0"/>
              <a:t>15 April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384031" y="1844675"/>
            <a:ext cx="5257105" cy="4321175"/>
          </a:xfrm>
          <a:prstGeom prst="snip2DiagRect">
            <a:avLst>
              <a:gd name="adj1" fmla="val 2308"/>
              <a:gd name="adj2" fmla="val 0"/>
            </a:avLst>
          </a:prstGeom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7244776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Wid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863" y="4437112"/>
            <a:ext cx="11090275" cy="17287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9BCD-15DD-442A-8725-EFBDAFFC98C5}" type="datetime3">
              <a:rPr lang="en-US" smtClean="0"/>
              <a:t>15 April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550863" y="1844675"/>
            <a:ext cx="11090275" cy="2304405"/>
          </a:xfrm>
          <a:prstGeom prst="snip2DiagRect">
            <a:avLst>
              <a:gd name="adj1" fmla="val 4316"/>
              <a:gd name="adj2" fmla="val 0"/>
            </a:avLst>
          </a:prstGeom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50863" y="4293096"/>
            <a:ext cx="11090275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0378167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1/4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863" y="1844675"/>
            <a:ext cx="8281441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B801-8151-4E71-B7CB-6636FA871B29}" type="datetime3">
              <a:rPr lang="en-US" smtClean="0"/>
              <a:t>15 April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9120336" y="1844675"/>
            <a:ext cx="2520800" cy="4321175"/>
          </a:xfrm>
          <a:prstGeom prst="snip2DiagRect">
            <a:avLst>
              <a:gd name="adj1" fmla="val 3911"/>
              <a:gd name="adj2" fmla="val 0"/>
            </a:avLst>
          </a:prstGeom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5047515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12E46-74F0-4B0A-95F4-3580E33DDE19}" type="datetime3">
              <a:rPr lang="en-US" smtClean="0"/>
              <a:t>15 April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862" y="1844675"/>
            <a:ext cx="11090275" cy="4321175"/>
          </a:xfrm>
          <a:prstGeom prst="snip2DiagRect">
            <a:avLst>
              <a:gd name="adj1" fmla="val 2308"/>
              <a:gd name="adj2" fmla="val 0"/>
            </a:avLst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9252372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863" y="5157192"/>
            <a:ext cx="11090275" cy="1008658"/>
          </a:xfrm>
        </p:spPr>
        <p:txBody>
          <a:bodyPr/>
          <a:lstStyle>
            <a:lvl1pPr>
              <a:spcBef>
                <a:spcPts val="200"/>
              </a:spcBef>
              <a:defRPr sz="1600"/>
            </a:lvl1pPr>
            <a:lvl2pPr>
              <a:spcBef>
                <a:spcPts val="200"/>
              </a:spcBef>
              <a:defRPr/>
            </a:lvl2pPr>
            <a:lvl3pPr>
              <a:spcBef>
                <a:spcPts val="200"/>
              </a:spcBef>
              <a:defRPr/>
            </a:lvl3pPr>
            <a:lvl4pPr>
              <a:spcBef>
                <a:spcPts val="200"/>
              </a:spcBef>
              <a:defRPr/>
            </a:lvl4pPr>
            <a:lvl5pPr>
              <a:spcBef>
                <a:spcPts val="200"/>
              </a:spcBef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1C430-5428-486A-9B3A-F1759ED21023}" type="datetime3">
              <a:rPr lang="en-US" smtClean="0"/>
              <a:t>15 April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50863" y="5013176"/>
            <a:ext cx="11090275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hart Placeholder 7"/>
          <p:cNvSpPr>
            <a:spLocks noGrp="1"/>
          </p:cNvSpPr>
          <p:nvPr>
            <p:ph type="chart" sz="quarter" idx="13"/>
          </p:nvPr>
        </p:nvSpPr>
        <p:spPr>
          <a:xfrm>
            <a:off x="550863" y="1844675"/>
            <a:ext cx="11090275" cy="3024188"/>
          </a:xfrm>
        </p:spPr>
        <p:txBody>
          <a:bodyPr/>
          <a:lstStyle/>
          <a:p>
            <a:r>
              <a:rPr lang="en-US"/>
              <a:t>Click icon to add chart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7060387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479425" y="0"/>
                </a:moveTo>
                <a:lnTo>
                  <a:pt x="12192000" y="0"/>
                </a:lnTo>
                <a:lnTo>
                  <a:pt x="12192000" y="6378572"/>
                </a:lnTo>
                <a:lnTo>
                  <a:pt x="11712572" y="6858000"/>
                </a:lnTo>
                <a:lnTo>
                  <a:pt x="0" y="6858000"/>
                </a:lnTo>
                <a:lnTo>
                  <a:pt x="0" y="479425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aseline="0"/>
            </a:lvl1pPr>
          </a:lstStyle>
          <a:p>
            <a:r>
              <a:rPr lang="en-GB" dirty="0"/>
              <a:t>Click icon to add picture (</a:t>
            </a:r>
            <a:r>
              <a:rPr lang="en-US" dirty="0"/>
              <a:t>Download more pictures from brand.qt.io</a:t>
            </a:r>
            <a:r>
              <a:rPr lang="en-GB" dirty="0"/>
              <a:t>)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7597D7D-8D28-45F8-85EC-0E81B619306D}" type="datetime3">
              <a:rPr lang="en-US" smtClean="0"/>
              <a:t>15 April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72089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1/2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6000" cy="6858000"/>
          </a:xfrm>
          <a:custGeom>
            <a:avLst/>
            <a:gdLst/>
            <a:ahLst/>
            <a:cxnLst/>
            <a:rect l="l" t="t" r="r" b="b"/>
            <a:pathLst>
              <a:path w="6096000" h="6858000">
                <a:moveTo>
                  <a:pt x="479425" y="0"/>
                </a:moveTo>
                <a:lnTo>
                  <a:pt x="6096000" y="0"/>
                </a:lnTo>
                <a:lnTo>
                  <a:pt x="6096000" y="6378574"/>
                </a:lnTo>
                <a:lnTo>
                  <a:pt x="5616575" y="6857999"/>
                </a:lnTo>
                <a:lnTo>
                  <a:pt x="6096000" y="6857999"/>
                </a:lnTo>
                <a:lnTo>
                  <a:pt x="6096000" y="6858000"/>
                </a:lnTo>
                <a:lnTo>
                  <a:pt x="0" y="6858000"/>
                </a:lnTo>
                <a:lnTo>
                  <a:pt x="0" y="479425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GB" dirty="0"/>
              <a:t>Click icon to add picture (</a:t>
            </a:r>
            <a:r>
              <a:rPr lang="en-US" dirty="0"/>
              <a:t>Download more pictures from brand.qt.io</a:t>
            </a:r>
            <a:r>
              <a:rPr lang="en-GB" dirty="0"/>
              <a:t>)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B058923-1CEC-456A-B4F2-02E5261BDD76}" type="datetime3">
              <a:rPr lang="en-US" smtClean="0"/>
              <a:t>15 April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384032" y="1844675"/>
            <a:ext cx="5257106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383338" y="692149"/>
            <a:ext cx="5257799" cy="9366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1153875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1/2 Picture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0"/>
            <a:ext cx="6096000" cy="6858000"/>
          </a:xfrm>
          <a:custGeom>
            <a:avLst/>
            <a:gdLst/>
            <a:ahLst/>
            <a:cxnLst/>
            <a:rect l="l" t="t" r="r" b="b"/>
            <a:pathLst>
              <a:path w="6096000" h="6858000">
                <a:moveTo>
                  <a:pt x="479425" y="0"/>
                </a:moveTo>
                <a:lnTo>
                  <a:pt x="6096000" y="0"/>
                </a:lnTo>
                <a:lnTo>
                  <a:pt x="6096000" y="6378574"/>
                </a:lnTo>
                <a:lnTo>
                  <a:pt x="5616575" y="6857999"/>
                </a:lnTo>
                <a:lnTo>
                  <a:pt x="6096000" y="6857999"/>
                </a:lnTo>
                <a:lnTo>
                  <a:pt x="6096000" y="6858000"/>
                </a:lnTo>
                <a:lnTo>
                  <a:pt x="0" y="6858000"/>
                </a:lnTo>
                <a:lnTo>
                  <a:pt x="0" y="479425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GB" dirty="0"/>
              <a:t>Click icon to add picture (</a:t>
            </a:r>
            <a:r>
              <a:rPr lang="en-US" dirty="0"/>
              <a:t>Download more pictures from brand.qt.io</a:t>
            </a:r>
            <a:r>
              <a:rPr lang="en-GB" dirty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17F8A53-741F-45A6-91A4-2FFAC281D160}" type="datetime3">
              <a:rPr lang="en-US" smtClean="0"/>
              <a:t>15 April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551557" y="1844675"/>
            <a:ext cx="5257106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50863" y="692149"/>
            <a:ext cx="5257799" cy="9366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204558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1/3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4079875" cy="6858000"/>
          </a:xfrm>
          <a:prstGeom prst="snip2DiagRect">
            <a:avLst>
              <a:gd name="adj1" fmla="val 11708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GB" dirty="0"/>
              <a:t>Click icon to add picture</a:t>
            </a:r>
            <a:br>
              <a:rPr lang="en-GB" dirty="0"/>
            </a:br>
            <a:r>
              <a:rPr lang="en-GB" dirty="0"/>
              <a:t>(</a:t>
            </a:r>
            <a:r>
              <a:rPr lang="en-US" dirty="0"/>
              <a:t>Download more pictures from brand.qt.io</a:t>
            </a:r>
            <a:r>
              <a:rPr lang="en-GB" dirty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D8E49B2C-4B5F-4EB9-A57A-9CE3645AA53C}" type="datetime3">
              <a:rPr lang="en-US" smtClean="0"/>
              <a:t>15 April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4367808" y="1844675"/>
            <a:ext cx="7273330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367808" y="692149"/>
            <a:ext cx="7273329" cy="9366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9391982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03E53FC-4E18-4E0E-BD5A-FB580BFA274A}" type="datetime3">
              <a:rPr lang="en-US" smtClean="0"/>
              <a:t>15 April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479425" y="0"/>
                </a:moveTo>
                <a:lnTo>
                  <a:pt x="12192000" y="0"/>
                </a:lnTo>
                <a:lnTo>
                  <a:pt x="12192000" y="6378572"/>
                </a:lnTo>
                <a:lnTo>
                  <a:pt x="11712572" y="6858000"/>
                </a:lnTo>
                <a:lnTo>
                  <a:pt x="0" y="6858000"/>
                </a:lnTo>
                <a:lnTo>
                  <a:pt x="0" y="47942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 Click icon to change picture (</a:t>
            </a:r>
            <a:r>
              <a:rPr lang="en-US" dirty="0"/>
              <a:t>Download more pictures from brand.qt.io</a:t>
            </a:r>
            <a:r>
              <a:rPr lang="en-GB" dirty="0"/>
              <a:t>)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862" y="1628775"/>
            <a:ext cx="11090275" cy="792113"/>
          </a:xfrm>
        </p:spPr>
        <p:txBody>
          <a:bodyPr anchor="t" anchorCtr="0"/>
          <a:lstStyle>
            <a:lvl1pPr algn="l">
              <a:defRPr sz="60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add 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863" y="2492896"/>
            <a:ext cx="11090275" cy="936104"/>
          </a:xfrm>
        </p:spPr>
        <p:txBody>
          <a:bodyPr/>
          <a:lstStyle>
            <a:lvl1pPr marL="0" indent="0" algn="l">
              <a:buNone/>
              <a:defRPr sz="2000" baseline="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805264"/>
            <a:ext cx="11090275" cy="360586"/>
          </a:xfrm>
        </p:spPr>
        <p:txBody>
          <a:bodyPr anchor="b" anchorCtr="0"/>
          <a:lstStyle>
            <a:lvl1pPr marL="0" indent="0">
              <a:buFontTx/>
              <a:buNone/>
              <a:defRPr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pPr lvl="0"/>
            <a:r>
              <a:rPr lang="en-US" dirty="0"/>
              <a:t>Insert date</a:t>
            </a:r>
            <a:endParaRPr lang="en-GB" dirty="0"/>
          </a:p>
        </p:txBody>
      </p:sp>
      <p:sp>
        <p:nvSpPr>
          <p:cNvPr id="16" name="Text Placeholder 14"/>
          <p:cNvSpPr>
            <a:spLocks noGrp="1" noChangeAspect="1"/>
          </p:cNvSpPr>
          <p:nvPr>
            <p:ph type="body" sz="quarter" idx="15"/>
          </p:nvPr>
        </p:nvSpPr>
        <p:spPr>
          <a:xfrm>
            <a:off x="550863" y="549275"/>
            <a:ext cx="720000" cy="5292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4600983"/>
      </p:ext>
    </p:extLst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1/3 Picture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112125" y="0"/>
            <a:ext cx="4079875" cy="6858000"/>
          </a:xfrm>
          <a:prstGeom prst="snip2DiagRect">
            <a:avLst>
              <a:gd name="adj1" fmla="val 11708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GB" dirty="0"/>
              <a:t>Click icon to add picture</a:t>
            </a:r>
            <a:br>
              <a:rPr lang="en-GB" dirty="0"/>
            </a:br>
            <a:r>
              <a:rPr lang="en-GB" dirty="0"/>
              <a:t>(</a:t>
            </a:r>
            <a:r>
              <a:rPr lang="en-US" dirty="0"/>
              <a:t>Download more pictures from brand.qt.io</a:t>
            </a:r>
            <a:r>
              <a:rPr lang="en-GB" dirty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2197385-1D9B-4401-9423-9279C93BE37B}" type="datetime3">
              <a:rPr lang="en-US" smtClean="0"/>
              <a:t>15 April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550863" y="1844675"/>
            <a:ext cx="7273329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50864" y="692149"/>
            <a:ext cx="7273328" cy="9366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4491797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dia Placeholder 2"/>
          <p:cNvSpPr>
            <a:spLocks noGrp="1"/>
          </p:cNvSpPr>
          <p:nvPr>
            <p:ph type="media" sz="quarter" idx="13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479425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12191998" y="6858000"/>
                </a:lnTo>
                <a:lnTo>
                  <a:pt x="12191998" y="6378574"/>
                </a:lnTo>
                <a:lnTo>
                  <a:pt x="11712573" y="6858000"/>
                </a:lnTo>
                <a:lnTo>
                  <a:pt x="0" y="6858000"/>
                </a:lnTo>
                <a:lnTo>
                  <a:pt x="0" y="479425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media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810751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/ Client Mosa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2A315-51A6-420B-B374-DD5CD2EE0B02}" type="datetime3">
              <a:rPr lang="en-US" smtClean="0"/>
              <a:t>15 April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Picture Placeholder 18"/>
          <p:cNvSpPr>
            <a:spLocks noGrp="1"/>
          </p:cNvSpPr>
          <p:nvPr>
            <p:ph type="pic" sz="quarter" idx="13" hasCustomPrompt="1"/>
          </p:nvPr>
        </p:nvSpPr>
        <p:spPr>
          <a:xfrm>
            <a:off x="550863" y="1844675"/>
            <a:ext cx="2665412" cy="1368295"/>
          </a:xfrm>
          <a:prstGeom prst="snip2DiagRect">
            <a:avLst>
              <a:gd name="adj1" fmla="val 9112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 baseline="0"/>
            </a:lvl1pPr>
          </a:lstStyle>
          <a:p>
            <a:r>
              <a:rPr lang="fi-FI" dirty="0"/>
              <a:t>Click icon to add Picture</a:t>
            </a:r>
          </a:p>
        </p:txBody>
      </p:sp>
      <p:sp>
        <p:nvSpPr>
          <p:cNvPr id="7" name="Picture Placeholder 18"/>
          <p:cNvSpPr>
            <a:spLocks noGrp="1"/>
          </p:cNvSpPr>
          <p:nvPr>
            <p:ph type="pic" sz="quarter" idx="14" hasCustomPrompt="1"/>
          </p:nvPr>
        </p:nvSpPr>
        <p:spPr>
          <a:xfrm>
            <a:off x="550863" y="3356990"/>
            <a:ext cx="2665412" cy="1368190"/>
          </a:xfrm>
          <a:prstGeom prst="snip2DiagRect">
            <a:avLst>
              <a:gd name="adj1" fmla="val 9112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 baseline="0"/>
            </a:lvl1pPr>
          </a:lstStyle>
          <a:p>
            <a:r>
              <a:rPr lang="fi-FI" dirty="0"/>
              <a:t>Click icon to add Picture</a:t>
            </a:r>
          </a:p>
        </p:txBody>
      </p:sp>
      <p:sp>
        <p:nvSpPr>
          <p:cNvPr id="8" name="Picture Placeholder 18"/>
          <p:cNvSpPr>
            <a:spLocks noGrp="1"/>
          </p:cNvSpPr>
          <p:nvPr>
            <p:ph type="pic" sz="quarter" idx="15" hasCustomPrompt="1"/>
          </p:nvPr>
        </p:nvSpPr>
        <p:spPr>
          <a:xfrm>
            <a:off x="550863" y="4869200"/>
            <a:ext cx="2665412" cy="1296650"/>
          </a:xfrm>
          <a:prstGeom prst="snip2DiagRect">
            <a:avLst>
              <a:gd name="adj1" fmla="val 9112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 baseline="0"/>
            </a:lvl1pPr>
          </a:lstStyle>
          <a:p>
            <a:r>
              <a:rPr lang="fi-FI" dirty="0"/>
              <a:t>Click icon to add Picture</a:t>
            </a:r>
          </a:p>
        </p:txBody>
      </p:sp>
      <p:sp>
        <p:nvSpPr>
          <p:cNvPr id="9" name="Picture Placeholder 18"/>
          <p:cNvSpPr>
            <a:spLocks noGrp="1"/>
          </p:cNvSpPr>
          <p:nvPr>
            <p:ph type="pic" sz="quarter" idx="16" hasCustomPrompt="1"/>
          </p:nvPr>
        </p:nvSpPr>
        <p:spPr>
          <a:xfrm>
            <a:off x="3359620" y="1844675"/>
            <a:ext cx="2664370" cy="1368295"/>
          </a:xfrm>
          <a:prstGeom prst="snip2DiagRect">
            <a:avLst>
              <a:gd name="adj1" fmla="val 9112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 baseline="0"/>
            </a:lvl1pPr>
          </a:lstStyle>
          <a:p>
            <a:r>
              <a:rPr lang="fi-FI" dirty="0"/>
              <a:t>Click icon to add Picture</a:t>
            </a:r>
          </a:p>
        </p:txBody>
      </p:sp>
      <p:sp>
        <p:nvSpPr>
          <p:cNvPr id="10" name="Picture Placeholder 18"/>
          <p:cNvSpPr>
            <a:spLocks noGrp="1"/>
          </p:cNvSpPr>
          <p:nvPr>
            <p:ph type="pic" sz="quarter" idx="17" hasCustomPrompt="1"/>
          </p:nvPr>
        </p:nvSpPr>
        <p:spPr>
          <a:xfrm>
            <a:off x="3359620" y="3356990"/>
            <a:ext cx="2664370" cy="1368190"/>
          </a:xfrm>
          <a:prstGeom prst="snip2DiagRect">
            <a:avLst>
              <a:gd name="adj1" fmla="val 9112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 baseline="0"/>
            </a:lvl1pPr>
          </a:lstStyle>
          <a:p>
            <a:r>
              <a:rPr lang="fi-FI" dirty="0"/>
              <a:t>Click icon to add Picture</a:t>
            </a:r>
          </a:p>
        </p:txBody>
      </p:sp>
      <p:sp>
        <p:nvSpPr>
          <p:cNvPr id="11" name="Picture Placeholder 18"/>
          <p:cNvSpPr>
            <a:spLocks noGrp="1"/>
          </p:cNvSpPr>
          <p:nvPr>
            <p:ph type="pic" sz="quarter" idx="18" hasCustomPrompt="1"/>
          </p:nvPr>
        </p:nvSpPr>
        <p:spPr>
          <a:xfrm>
            <a:off x="3359620" y="4869200"/>
            <a:ext cx="2664370" cy="1296650"/>
          </a:xfrm>
          <a:prstGeom prst="snip2DiagRect">
            <a:avLst>
              <a:gd name="adj1" fmla="val 9112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 baseline="0"/>
            </a:lvl1pPr>
          </a:lstStyle>
          <a:p>
            <a:r>
              <a:rPr lang="fi-FI" dirty="0"/>
              <a:t>Click icon to add Picture</a:t>
            </a:r>
          </a:p>
        </p:txBody>
      </p:sp>
      <p:sp>
        <p:nvSpPr>
          <p:cNvPr id="12" name="Picture Placehold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68010" y="1844675"/>
            <a:ext cx="2664370" cy="1368295"/>
          </a:xfrm>
          <a:prstGeom prst="snip2DiagRect">
            <a:avLst>
              <a:gd name="adj1" fmla="val 9112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 baseline="0"/>
            </a:lvl1pPr>
          </a:lstStyle>
          <a:p>
            <a:r>
              <a:rPr lang="fi-FI" dirty="0"/>
              <a:t>Click icon to add Picture</a:t>
            </a:r>
          </a:p>
        </p:txBody>
      </p:sp>
      <p:sp>
        <p:nvSpPr>
          <p:cNvPr id="13" name="Picture Placeholder 18"/>
          <p:cNvSpPr>
            <a:spLocks noGrp="1"/>
          </p:cNvSpPr>
          <p:nvPr>
            <p:ph type="pic" sz="quarter" idx="20" hasCustomPrompt="1"/>
          </p:nvPr>
        </p:nvSpPr>
        <p:spPr>
          <a:xfrm>
            <a:off x="6168010" y="3356990"/>
            <a:ext cx="2664370" cy="1368190"/>
          </a:xfrm>
          <a:prstGeom prst="snip2DiagRect">
            <a:avLst>
              <a:gd name="adj1" fmla="val 9112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 baseline="0"/>
            </a:lvl1pPr>
          </a:lstStyle>
          <a:p>
            <a:r>
              <a:rPr lang="fi-FI" dirty="0"/>
              <a:t>Click icon to add Picture</a:t>
            </a:r>
          </a:p>
        </p:txBody>
      </p:sp>
      <p:sp>
        <p:nvSpPr>
          <p:cNvPr id="14" name="Picture Placeholder 18"/>
          <p:cNvSpPr>
            <a:spLocks noGrp="1"/>
          </p:cNvSpPr>
          <p:nvPr>
            <p:ph type="pic" sz="quarter" idx="21" hasCustomPrompt="1"/>
          </p:nvPr>
        </p:nvSpPr>
        <p:spPr>
          <a:xfrm>
            <a:off x="6168010" y="4869200"/>
            <a:ext cx="2664370" cy="1296650"/>
          </a:xfrm>
          <a:prstGeom prst="snip2DiagRect">
            <a:avLst>
              <a:gd name="adj1" fmla="val 9112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 baseline="0"/>
            </a:lvl1pPr>
          </a:lstStyle>
          <a:p>
            <a:r>
              <a:rPr lang="fi-FI" dirty="0"/>
              <a:t>Click icon to add Picture</a:t>
            </a:r>
          </a:p>
        </p:txBody>
      </p:sp>
      <p:sp>
        <p:nvSpPr>
          <p:cNvPr id="15" name="Picture Placeholder 18"/>
          <p:cNvSpPr>
            <a:spLocks noGrp="1"/>
          </p:cNvSpPr>
          <p:nvPr>
            <p:ph type="pic" sz="quarter" idx="22" hasCustomPrompt="1"/>
          </p:nvPr>
        </p:nvSpPr>
        <p:spPr>
          <a:xfrm>
            <a:off x="8975725" y="1844675"/>
            <a:ext cx="2665413" cy="1368295"/>
          </a:xfrm>
          <a:prstGeom prst="snip2DiagRect">
            <a:avLst>
              <a:gd name="adj1" fmla="val 9112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 baseline="0"/>
            </a:lvl1pPr>
          </a:lstStyle>
          <a:p>
            <a:r>
              <a:rPr lang="fi-FI" dirty="0"/>
              <a:t>Click icon to add Picture</a:t>
            </a:r>
          </a:p>
        </p:txBody>
      </p:sp>
      <p:sp>
        <p:nvSpPr>
          <p:cNvPr id="16" name="Picture Placeholder 18"/>
          <p:cNvSpPr>
            <a:spLocks noGrp="1"/>
          </p:cNvSpPr>
          <p:nvPr>
            <p:ph type="pic" sz="quarter" idx="23" hasCustomPrompt="1"/>
          </p:nvPr>
        </p:nvSpPr>
        <p:spPr>
          <a:xfrm>
            <a:off x="8975725" y="3356990"/>
            <a:ext cx="2665413" cy="1368190"/>
          </a:xfrm>
          <a:prstGeom prst="snip2DiagRect">
            <a:avLst>
              <a:gd name="adj1" fmla="val 9112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 baseline="0"/>
            </a:lvl1pPr>
          </a:lstStyle>
          <a:p>
            <a:r>
              <a:rPr lang="fi-FI" dirty="0"/>
              <a:t>Click icon to add Picture</a:t>
            </a:r>
          </a:p>
        </p:txBody>
      </p:sp>
      <p:sp>
        <p:nvSpPr>
          <p:cNvPr id="17" name="Picture Placeholder 18"/>
          <p:cNvSpPr>
            <a:spLocks noGrp="1"/>
          </p:cNvSpPr>
          <p:nvPr>
            <p:ph type="pic" sz="quarter" idx="24" hasCustomPrompt="1"/>
          </p:nvPr>
        </p:nvSpPr>
        <p:spPr>
          <a:xfrm>
            <a:off x="8975725" y="4869200"/>
            <a:ext cx="2665413" cy="1296650"/>
          </a:xfrm>
          <a:prstGeom prst="snip2DiagRect">
            <a:avLst>
              <a:gd name="adj1" fmla="val 9112"/>
              <a:gd name="adj2" fmla="val 0"/>
            </a:avLst>
          </a:prstGeo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 sz="1200" baseline="0"/>
            </a:lvl1pPr>
          </a:lstStyle>
          <a:p>
            <a:r>
              <a:rPr lang="fi-FI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052692058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/>
            <a:ahLst/>
            <a:cxnLst/>
            <a:rect l="l" t="t" r="r" b="b"/>
            <a:pathLst>
              <a:path w="6096000" h="6858000">
                <a:moveTo>
                  <a:pt x="479425" y="0"/>
                </a:moveTo>
                <a:lnTo>
                  <a:pt x="6096000" y="0"/>
                </a:lnTo>
                <a:lnTo>
                  <a:pt x="6096000" y="6378574"/>
                </a:lnTo>
                <a:lnTo>
                  <a:pt x="5616575" y="6857999"/>
                </a:lnTo>
                <a:lnTo>
                  <a:pt x="6096000" y="6857999"/>
                </a:lnTo>
                <a:lnTo>
                  <a:pt x="6096000" y="6858000"/>
                </a:lnTo>
                <a:lnTo>
                  <a:pt x="0" y="6858000"/>
                </a:lnTo>
                <a:lnTo>
                  <a:pt x="0" y="4794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692149"/>
            <a:ext cx="5257106" cy="93662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863" y="1844675"/>
            <a:ext cx="5257105" cy="43211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84032" y="1844675"/>
            <a:ext cx="5257106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E28D9EF-35A5-4CA0-BC0B-134E458AEF81}" type="datetime3">
              <a:rPr lang="en-US" smtClean="0"/>
              <a:t>15 April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4104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s 2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6096000" y="0"/>
            <a:ext cx="6096000" cy="6858000"/>
          </a:xfrm>
          <a:custGeom>
            <a:avLst/>
            <a:gdLst/>
            <a:ahLst/>
            <a:cxnLst/>
            <a:rect l="l" t="t" r="r" b="b"/>
            <a:pathLst>
              <a:path w="6096000" h="6858000">
                <a:moveTo>
                  <a:pt x="479425" y="0"/>
                </a:moveTo>
                <a:lnTo>
                  <a:pt x="6096000" y="0"/>
                </a:lnTo>
                <a:lnTo>
                  <a:pt x="6096000" y="6378574"/>
                </a:lnTo>
                <a:lnTo>
                  <a:pt x="5616575" y="6857999"/>
                </a:lnTo>
                <a:lnTo>
                  <a:pt x="6096000" y="6857999"/>
                </a:lnTo>
                <a:lnTo>
                  <a:pt x="6096000" y="6858000"/>
                </a:lnTo>
                <a:lnTo>
                  <a:pt x="0" y="6858000"/>
                </a:lnTo>
                <a:lnTo>
                  <a:pt x="0" y="4794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4032" y="692149"/>
            <a:ext cx="5257106" cy="93662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863" y="1844675"/>
            <a:ext cx="5257105" cy="432117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84032" y="1844675"/>
            <a:ext cx="5257106" cy="43211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ED2F417-03A8-43B0-A5E3-5B972D1B5A07}" type="datetime3">
              <a:rPr lang="en-US" smtClean="0"/>
              <a:t>15 April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648760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C26A3-3704-4F73-A379-97628D8C2380}" type="datetime3">
              <a:rPr lang="en-US" smtClean="0"/>
              <a:t>15 April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11424" y="2348682"/>
            <a:ext cx="2376487" cy="1584374"/>
          </a:xfrm>
          <a:prstGeom prst="snip2DiagRect">
            <a:avLst>
              <a:gd name="adj1" fmla="val 12501"/>
              <a:gd name="adj2" fmla="val 799"/>
            </a:avLst>
          </a:prstGeom>
          <a:solidFill>
            <a:schemeClr val="accent3"/>
          </a:solidFill>
        </p:spPr>
        <p:txBody>
          <a:bodyPr anchor="ctr" anchorCtr="0"/>
          <a:lstStyle>
            <a:lvl1pPr marL="0" indent="0" algn="ctr">
              <a:buFontTx/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No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911424" y="4221088"/>
            <a:ext cx="2376487" cy="1728788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3575497" y="2348682"/>
            <a:ext cx="2376487" cy="1584374"/>
          </a:xfrm>
          <a:prstGeom prst="snip2DiagRect">
            <a:avLst>
              <a:gd name="adj1" fmla="val 12501"/>
              <a:gd name="adj2" fmla="val 799"/>
            </a:avLst>
          </a:prstGeom>
          <a:solidFill>
            <a:schemeClr val="accent3"/>
          </a:solidFill>
        </p:spPr>
        <p:txBody>
          <a:bodyPr anchor="ctr" anchorCtr="0"/>
          <a:lstStyle>
            <a:lvl1pPr marL="0" indent="0" algn="ctr">
              <a:buFontTx/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No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6239793" y="2348682"/>
            <a:ext cx="2376487" cy="1584374"/>
          </a:xfrm>
          <a:prstGeom prst="snip2DiagRect">
            <a:avLst>
              <a:gd name="adj1" fmla="val 12501"/>
              <a:gd name="adj2" fmla="val 799"/>
            </a:avLst>
          </a:prstGeom>
          <a:solidFill>
            <a:schemeClr val="accent3"/>
          </a:solidFill>
        </p:spPr>
        <p:txBody>
          <a:bodyPr anchor="ctr" anchorCtr="0"/>
          <a:lstStyle>
            <a:lvl1pPr marL="0" indent="0" algn="ctr">
              <a:buFontTx/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No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8904089" y="2348682"/>
            <a:ext cx="2376487" cy="1584374"/>
          </a:xfrm>
          <a:prstGeom prst="snip2DiagRect">
            <a:avLst>
              <a:gd name="adj1" fmla="val 12501"/>
              <a:gd name="adj2" fmla="val 799"/>
            </a:avLst>
          </a:prstGeom>
          <a:solidFill>
            <a:schemeClr val="accent3"/>
          </a:solidFill>
        </p:spPr>
        <p:txBody>
          <a:bodyPr anchor="ctr" anchorCtr="0"/>
          <a:lstStyle>
            <a:lvl1pPr marL="0" indent="0" algn="ctr">
              <a:buFontTx/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No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575720" y="4221088"/>
            <a:ext cx="2376487" cy="1728788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240016" y="4221088"/>
            <a:ext cx="2376487" cy="1728788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8904312" y="4221088"/>
            <a:ext cx="2376487" cy="1728788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9834329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3D9C-3639-4E7D-B410-7CC39E8BE448}" type="datetime3">
              <a:rPr lang="en-US" smtClean="0"/>
              <a:t>15 April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8312856" y="1844828"/>
            <a:ext cx="3312369" cy="3240356"/>
          </a:xfrm>
          <a:prstGeom prst="snip2DiagRect">
            <a:avLst>
              <a:gd name="adj1" fmla="val 14366"/>
              <a:gd name="adj2" fmla="val 0"/>
            </a:avLst>
          </a:prstGeom>
          <a:solidFill>
            <a:schemeClr val="accent2"/>
          </a:solidFill>
        </p:spPr>
        <p:txBody>
          <a:bodyPr lIns="180000" tIns="1152000" rIns="180000" bIns="180000"/>
          <a:lstStyle>
            <a:lvl1pPr marL="0" indent="0">
              <a:buFontTx/>
              <a:buNone/>
              <a:defRPr sz="240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400">
                <a:solidFill>
                  <a:schemeClr val="bg1"/>
                </a:solidFill>
              </a:defRPr>
            </a:lvl2pPr>
            <a:lvl3pPr marL="182563" indent="-182563">
              <a:defRPr sz="14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5" name="Picture Placeholder 18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8744905" y="2132856"/>
            <a:ext cx="936104" cy="936104"/>
          </a:xfrm>
          <a:prstGeom prst="rect">
            <a:avLst/>
          </a:prstGeom>
          <a:noFill/>
        </p:spPr>
        <p:txBody>
          <a:bodyPr/>
          <a:lstStyle>
            <a:lvl1pPr marL="0" indent="0" algn="l">
              <a:buFontTx/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Click icon to add symbol</a:t>
            </a:r>
          </a:p>
        </p:txBody>
      </p:sp>
      <p:sp>
        <p:nvSpPr>
          <p:cNvPr id="26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550863" y="1844828"/>
            <a:ext cx="3312369" cy="3240356"/>
          </a:xfrm>
          <a:prstGeom prst="snip2DiagRect">
            <a:avLst>
              <a:gd name="adj1" fmla="val 14366"/>
              <a:gd name="adj2" fmla="val 0"/>
            </a:avLst>
          </a:prstGeom>
          <a:solidFill>
            <a:schemeClr val="accent1"/>
          </a:solidFill>
        </p:spPr>
        <p:txBody>
          <a:bodyPr lIns="180000" tIns="1152000" rIns="180000" bIns="180000"/>
          <a:lstStyle>
            <a:lvl1pPr marL="0" indent="0">
              <a:buFontTx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1400">
                <a:solidFill>
                  <a:schemeClr val="tx1"/>
                </a:solidFill>
              </a:defRPr>
            </a:lvl2pPr>
            <a:lvl3pPr marL="182563" indent="-182563">
              <a:defRPr sz="14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7" name="Picture Placeholder 18"/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982912" y="2132856"/>
            <a:ext cx="936104" cy="936104"/>
          </a:xfrm>
          <a:prstGeom prst="rect">
            <a:avLst/>
          </a:prstGeom>
          <a:noFill/>
        </p:spPr>
        <p:txBody>
          <a:bodyPr/>
          <a:lstStyle>
            <a:lvl1pPr marL="0" indent="0" algn="l">
              <a:buFontTx/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Click icon to add symbol</a:t>
            </a:r>
          </a:p>
        </p:txBody>
      </p:sp>
      <p:sp>
        <p:nvSpPr>
          <p:cNvPr id="28" name="Text Placeholder 15"/>
          <p:cNvSpPr>
            <a:spLocks noGrp="1"/>
          </p:cNvSpPr>
          <p:nvPr>
            <p:ph type="body" sz="quarter" idx="19"/>
          </p:nvPr>
        </p:nvSpPr>
        <p:spPr>
          <a:xfrm>
            <a:off x="4439815" y="1844828"/>
            <a:ext cx="3312369" cy="3240356"/>
          </a:xfrm>
          <a:prstGeom prst="snip2DiagRect">
            <a:avLst>
              <a:gd name="adj1" fmla="val 14366"/>
              <a:gd name="adj2" fmla="val 0"/>
            </a:avLst>
          </a:prstGeom>
          <a:solidFill>
            <a:schemeClr val="tx2"/>
          </a:solidFill>
        </p:spPr>
        <p:txBody>
          <a:bodyPr lIns="180000" tIns="1152000" rIns="180000" bIns="180000"/>
          <a:lstStyle>
            <a:lvl1pPr marL="0" indent="0">
              <a:buFontTx/>
              <a:buNone/>
              <a:defRPr sz="240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400">
                <a:solidFill>
                  <a:schemeClr val="bg1"/>
                </a:solidFill>
              </a:defRPr>
            </a:lvl2pPr>
            <a:lvl3pPr marL="182563" indent="-182563">
              <a:defRPr sz="14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9" name="Picture Placeholder 18"/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4871864" y="2132856"/>
            <a:ext cx="936104" cy="936104"/>
          </a:xfrm>
          <a:prstGeom prst="rect">
            <a:avLst/>
          </a:prstGeom>
          <a:noFill/>
        </p:spPr>
        <p:txBody>
          <a:bodyPr/>
          <a:lstStyle>
            <a:lvl1pPr marL="0" indent="0" algn="l">
              <a:buFontTx/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Click icon to add symbol</a:t>
            </a:r>
          </a:p>
        </p:txBody>
      </p:sp>
    </p:spTree>
    <p:extLst>
      <p:ext uri="{BB962C8B-B14F-4D97-AF65-F5344CB8AC3E}">
        <p14:creationId xmlns:p14="http://schemas.microsoft.com/office/powerpoint/2010/main" val="68885318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B8B3A59-FC07-42ED-B702-608C3345CA53}" type="datetime3">
              <a:rPr lang="en-US" smtClean="0"/>
              <a:t>15 April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2495601" y="1844828"/>
            <a:ext cx="7200798" cy="3168348"/>
          </a:xfrm>
        </p:spPr>
        <p:txBody>
          <a:bodyPr/>
          <a:lstStyle>
            <a:lvl1pPr marL="0" indent="0">
              <a:buFontTx/>
              <a:buNone/>
              <a:defRPr sz="3400">
                <a:solidFill>
                  <a:schemeClr val="accent4"/>
                </a:solidFill>
              </a:defRPr>
            </a:lvl1pPr>
            <a:lvl2pPr marL="0" indent="0">
              <a:buFontTx/>
              <a:buNone/>
              <a:defRPr sz="1400"/>
            </a:lvl2pPr>
            <a:lvl3pPr marL="182563" indent="-182563">
              <a:defRPr sz="14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Freeform 6"/>
          <p:cNvSpPr>
            <a:spLocks noChangeAspect="1"/>
          </p:cNvSpPr>
          <p:nvPr userDrawn="1"/>
        </p:nvSpPr>
        <p:spPr bwMode="auto">
          <a:xfrm>
            <a:off x="2063552" y="1700808"/>
            <a:ext cx="288000" cy="418108"/>
          </a:xfrm>
          <a:custGeom>
            <a:avLst/>
            <a:gdLst>
              <a:gd name="T0" fmla="*/ 749 w 1139"/>
              <a:gd name="T1" fmla="*/ 872 h 1654"/>
              <a:gd name="T2" fmla="*/ 0 w 1139"/>
              <a:gd name="T3" fmla="*/ 872 h 1654"/>
              <a:gd name="T4" fmla="*/ 0 w 1139"/>
              <a:gd name="T5" fmla="*/ 192 h 1654"/>
              <a:gd name="T6" fmla="*/ 191 w 1139"/>
              <a:gd name="T7" fmla="*/ 0 h 1654"/>
              <a:gd name="T8" fmla="*/ 1139 w 1139"/>
              <a:gd name="T9" fmla="*/ 0 h 1654"/>
              <a:gd name="T10" fmla="*/ 1139 w 1139"/>
              <a:gd name="T11" fmla="*/ 638 h 1654"/>
              <a:gd name="T12" fmla="*/ 1139 w 1139"/>
              <a:gd name="T13" fmla="*/ 681 h 1654"/>
              <a:gd name="T14" fmla="*/ 1139 w 1139"/>
              <a:gd name="T15" fmla="*/ 1463 h 1654"/>
              <a:gd name="T16" fmla="*/ 947 w 1139"/>
              <a:gd name="T17" fmla="*/ 1654 h 1654"/>
              <a:gd name="T18" fmla="*/ 749 w 1139"/>
              <a:gd name="T19" fmla="*/ 1654 h 1654"/>
              <a:gd name="T20" fmla="*/ 749 w 1139"/>
              <a:gd name="T21" fmla="*/ 872 h 16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39" h="1654">
                <a:moveTo>
                  <a:pt x="749" y="872"/>
                </a:moveTo>
                <a:lnTo>
                  <a:pt x="0" y="872"/>
                </a:lnTo>
                <a:lnTo>
                  <a:pt x="0" y="192"/>
                </a:lnTo>
                <a:lnTo>
                  <a:pt x="191" y="0"/>
                </a:lnTo>
                <a:lnTo>
                  <a:pt x="1139" y="0"/>
                </a:lnTo>
                <a:lnTo>
                  <a:pt x="1139" y="638"/>
                </a:lnTo>
                <a:lnTo>
                  <a:pt x="1139" y="681"/>
                </a:lnTo>
                <a:lnTo>
                  <a:pt x="1139" y="1463"/>
                </a:lnTo>
                <a:lnTo>
                  <a:pt x="947" y="1654"/>
                </a:lnTo>
                <a:lnTo>
                  <a:pt x="749" y="1654"/>
                </a:lnTo>
                <a:lnTo>
                  <a:pt x="749" y="87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5426589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Back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 userDrawn="1"/>
        </p:nvSpPr>
        <p:spPr>
          <a:xfrm flipV="1">
            <a:off x="-10968" y="0"/>
            <a:ext cx="490393" cy="49039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Triangle 9"/>
          <p:cNvSpPr/>
          <p:nvPr userDrawn="1"/>
        </p:nvSpPr>
        <p:spPr>
          <a:xfrm flipH="1">
            <a:off x="11712573" y="6378574"/>
            <a:ext cx="479425" cy="47942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83DF88A-8EFC-4063-9027-1A24992ABC70}" type="datetime3">
              <a:rPr lang="en-US" smtClean="0"/>
              <a:t>15 April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479425" y="0"/>
                </a:moveTo>
                <a:lnTo>
                  <a:pt x="12192000" y="0"/>
                </a:lnTo>
                <a:lnTo>
                  <a:pt x="12192000" y="6378572"/>
                </a:lnTo>
                <a:lnTo>
                  <a:pt x="11712572" y="6858000"/>
                </a:lnTo>
                <a:lnTo>
                  <a:pt x="0" y="6858000"/>
                </a:lnTo>
                <a:lnTo>
                  <a:pt x="0" y="479425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GB" dirty="0"/>
              <a:t>Click icon to add picture (</a:t>
            </a:r>
            <a:r>
              <a:rPr lang="en-US" dirty="0"/>
              <a:t>Download more pictures from brand.qt.io</a:t>
            </a:r>
            <a:r>
              <a:rPr lang="en-GB" dirty="0"/>
              <a:t>)</a:t>
            </a:r>
          </a:p>
          <a:p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50862" y="692149"/>
            <a:ext cx="11090275" cy="936626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510721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12EA-2E1A-426F-A2F2-F336791EFBE0}" type="datetime3">
              <a:rPr lang="en-US" smtClean="0"/>
              <a:t>15 April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3841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862" y="1844824"/>
            <a:ext cx="11090275" cy="432102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2045A-ED37-4C1B-B749-EF56D29BE8D3}" type="datetime3">
              <a:rPr lang="en-US" smtClean="0"/>
              <a:t>15 April 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D4BA584-ABE3-4FC5-8B39-A0B175D5EC8D}"/>
              </a:ext>
            </a:extLst>
          </p:cNvPr>
          <p:cNvGrpSpPr/>
          <p:nvPr userDrawn="1"/>
        </p:nvGrpSpPr>
        <p:grpSpPr>
          <a:xfrm>
            <a:off x="10700571" y="336886"/>
            <a:ext cx="981206" cy="823576"/>
            <a:chOff x="4511824" y="2209800"/>
            <a:chExt cx="3168352" cy="2659360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98A0ABE4-C201-4E1C-B96E-87DD4C70171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209800"/>
              <a:ext cx="2438400" cy="2438400"/>
            </a:xfrm>
            <a:prstGeom prst="rect">
              <a:avLst/>
            </a:prstGeom>
          </p:spPr>
        </p:pic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3CC9667-E07C-46EC-B90B-9C9590999098}"/>
                </a:ext>
              </a:extLst>
            </p:cNvPr>
            <p:cNvSpPr/>
            <p:nvPr/>
          </p:nvSpPr>
          <p:spPr>
            <a:xfrm>
              <a:off x="4511824" y="2209800"/>
              <a:ext cx="3168352" cy="2659360"/>
            </a:xfrm>
            <a:prstGeom prst="rect">
              <a:avLst/>
            </a:prstGeom>
            <a:solidFill>
              <a:schemeClr val="bg1"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049447113"/>
      </p:ext>
    </p:extLst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Back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 userDrawn="1"/>
        </p:nvSpPr>
        <p:spPr>
          <a:xfrm flipV="1">
            <a:off x="-10968" y="0"/>
            <a:ext cx="490393" cy="49039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Triangle 9"/>
          <p:cNvSpPr/>
          <p:nvPr userDrawn="1"/>
        </p:nvSpPr>
        <p:spPr>
          <a:xfrm flipH="1">
            <a:off x="11712573" y="6378574"/>
            <a:ext cx="479425" cy="47942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18104E3-681E-45FB-8165-E38E05302DE2}" type="datetime3">
              <a:rPr lang="en-US" smtClean="0"/>
              <a:t>15 April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479425" y="0"/>
                </a:moveTo>
                <a:lnTo>
                  <a:pt x="12192000" y="0"/>
                </a:lnTo>
                <a:lnTo>
                  <a:pt x="12192000" y="6378572"/>
                </a:lnTo>
                <a:lnTo>
                  <a:pt x="11712572" y="6858000"/>
                </a:lnTo>
                <a:lnTo>
                  <a:pt x="0" y="6858000"/>
                </a:lnTo>
                <a:lnTo>
                  <a:pt x="0" y="47942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icon to add picture (</a:t>
            </a:r>
            <a:r>
              <a:rPr lang="en-US" dirty="0"/>
              <a:t>Download more pictures from brand.qt.io</a:t>
            </a:r>
            <a:r>
              <a:rPr lang="en-GB" dirty="0"/>
              <a:t>)</a:t>
            </a:r>
          </a:p>
          <a:p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50862" y="692149"/>
            <a:ext cx="11090275" cy="936626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idx="1"/>
          </p:nvPr>
        </p:nvSpPr>
        <p:spPr>
          <a:xfrm>
            <a:off x="550862" y="1844675"/>
            <a:ext cx="11090275" cy="43211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  <a:lvl2pPr>
              <a:defRPr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40000"/>
                    </a:prstClr>
                  </a:outerShdw>
                </a:effectLst>
              </a:defRPr>
            </a:lvl2pPr>
            <a:lvl3pPr>
              <a:defRPr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40000"/>
                    </a:prstClr>
                  </a:outerShdw>
                </a:effectLst>
              </a:defRPr>
            </a:lvl3pPr>
            <a:lvl4pPr>
              <a:defRPr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40000"/>
                    </a:prstClr>
                  </a:outerShdw>
                </a:effectLst>
              </a:defRPr>
            </a:lvl4pPr>
            <a:lvl5pPr>
              <a:defRPr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40000"/>
                    </a:prstClr>
                  </a:outerShdw>
                </a:effectLst>
              </a:defRPr>
            </a:lvl5pPr>
            <a:lvl6pPr>
              <a:defRPr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40000"/>
                    </a:prstClr>
                  </a:outerShdw>
                </a:effectLst>
              </a:defRPr>
            </a:lvl6pPr>
            <a:lvl7pPr>
              <a:defRPr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40000"/>
                    </a:prstClr>
                  </a:outerShdw>
                </a:effectLst>
              </a:defRPr>
            </a:lvl7pPr>
            <a:lvl8pPr>
              <a:defRPr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40000"/>
                    </a:prstClr>
                  </a:outerShdw>
                </a:effectLst>
              </a:defRPr>
            </a:lvl8pPr>
            <a:lvl9pPr>
              <a:defRPr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40000"/>
                    </a:prstClr>
                  </a:outerShdw>
                </a:effectLst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559677"/>
      </p:ext>
    </p:extLst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Neg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 userDrawn="1"/>
        </p:nvSpPr>
        <p:spPr>
          <a:xfrm flipV="1">
            <a:off x="-10968" y="0"/>
            <a:ext cx="490393" cy="49039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Triangle 9"/>
          <p:cNvSpPr/>
          <p:nvPr userDrawn="1"/>
        </p:nvSpPr>
        <p:spPr>
          <a:xfrm flipH="1">
            <a:off x="11712573" y="6378574"/>
            <a:ext cx="479425" cy="47942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5768CA-0DE8-4AEA-B10E-26E5A44387C3}" type="datetime3">
              <a:rPr lang="en-US" smtClean="0"/>
              <a:t>15 April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50862" y="692149"/>
            <a:ext cx="11090275" cy="936626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550863" y="1844675"/>
            <a:ext cx="11090274" cy="432117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  <a:lvl2pPr>
              <a:defRPr>
                <a:solidFill>
                  <a:schemeClr val="bg1"/>
                </a:solidFill>
                <a:effectLst/>
              </a:defRPr>
            </a:lvl2pPr>
            <a:lvl3pPr>
              <a:defRPr>
                <a:solidFill>
                  <a:schemeClr val="bg1"/>
                </a:solidFill>
                <a:effectLst/>
              </a:defRPr>
            </a:lvl3pPr>
            <a:lvl4pPr>
              <a:defRPr>
                <a:solidFill>
                  <a:schemeClr val="bg1"/>
                </a:solidFill>
                <a:effectLst/>
              </a:defRPr>
            </a:lvl4pPr>
            <a:lvl5pPr>
              <a:defRPr>
                <a:solidFill>
                  <a:schemeClr val="bg1"/>
                </a:solidFill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8570425"/>
      </p:ext>
    </p:extLst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o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479425" y="0"/>
                </a:moveTo>
                <a:lnTo>
                  <a:pt x="12192000" y="0"/>
                </a:lnTo>
                <a:lnTo>
                  <a:pt x="12192000" y="6378572"/>
                </a:lnTo>
                <a:lnTo>
                  <a:pt x="11712572" y="6858000"/>
                </a:lnTo>
                <a:lnTo>
                  <a:pt x="0" y="6858000"/>
                </a:lnTo>
                <a:lnTo>
                  <a:pt x="0" y="47942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GB" dirty="0"/>
              <a:t> Click icon to change picture or select picture shape and insert picture (</a:t>
            </a:r>
            <a:r>
              <a:rPr lang="en-US" dirty="0"/>
              <a:t>Download more pictures from brand.qt.io</a:t>
            </a:r>
            <a:r>
              <a:rPr lang="en-GB" dirty="0"/>
              <a:t>)</a:t>
            </a:r>
          </a:p>
          <a:p>
            <a:r>
              <a:rPr lang="en-GB" dirty="0"/>
              <a:t> 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862" y="3032943"/>
            <a:ext cx="11090275" cy="792113"/>
          </a:xfrm>
        </p:spPr>
        <p:txBody>
          <a:bodyPr anchor="ctr" anchorCtr="0"/>
          <a:lstStyle>
            <a:lvl1pPr algn="ctr">
              <a:defRPr sz="6000" baseline="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942363A-7844-4A5F-9151-324B2D147D09}" type="datetime3">
              <a:rPr lang="en-US" smtClean="0"/>
              <a:t>15 April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14"/>
          <p:cNvSpPr>
            <a:spLocks noGrp="1" noChangeAspect="1"/>
          </p:cNvSpPr>
          <p:nvPr>
            <p:ph type="body" sz="quarter" idx="15"/>
          </p:nvPr>
        </p:nvSpPr>
        <p:spPr>
          <a:xfrm>
            <a:off x="550863" y="549275"/>
            <a:ext cx="720000" cy="5292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1855574"/>
      </p:ext>
    </p:extLst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692149"/>
            <a:ext cx="10297666" cy="9366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863" y="3429000"/>
            <a:ext cx="6481241" cy="27368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0A975-FD17-4437-B4A2-7C308A55AB12}" type="datetime3">
              <a:rPr lang="en-US" smtClean="0"/>
              <a:t>15 April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321138" y="1844675"/>
            <a:ext cx="4320000" cy="4321175"/>
          </a:xfrm>
          <a:prstGeom prst="snip2DiagRect">
            <a:avLst>
              <a:gd name="adj1" fmla="val 2308"/>
              <a:gd name="adj2" fmla="val 0"/>
            </a:avLst>
          </a:prstGeom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Freeform 7"/>
          <p:cNvSpPr>
            <a:spLocks noChangeAspect="1" noEditPoints="1"/>
          </p:cNvSpPr>
          <p:nvPr userDrawn="1"/>
        </p:nvSpPr>
        <p:spPr bwMode="auto">
          <a:xfrm>
            <a:off x="10987730" y="692150"/>
            <a:ext cx="648000" cy="648000"/>
          </a:xfrm>
          <a:custGeom>
            <a:avLst/>
            <a:gdLst>
              <a:gd name="T0" fmla="*/ 1730 w 2950"/>
              <a:gd name="T1" fmla="*/ 1159 h 2950"/>
              <a:gd name="T2" fmla="*/ 1685 w 2950"/>
              <a:gd name="T3" fmla="*/ 1188 h 2950"/>
              <a:gd name="T4" fmla="*/ 1676 w 2950"/>
              <a:gd name="T5" fmla="*/ 1246 h 2950"/>
              <a:gd name="T6" fmla="*/ 1703 w 2950"/>
              <a:gd name="T7" fmla="*/ 1283 h 2950"/>
              <a:gd name="T8" fmla="*/ 1866 w 2950"/>
              <a:gd name="T9" fmla="*/ 1345 h 2950"/>
              <a:gd name="T10" fmla="*/ 1966 w 2950"/>
              <a:gd name="T11" fmla="*/ 1393 h 2950"/>
              <a:gd name="T12" fmla="*/ 2010 w 2950"/>
              <a:gd name="T13" fmla="*/ 1439 h 2950"/>
              <a:gd name="T14" fmla="*/ 2032 w 2950"/>
              <a:gd name="T15" fmla="*/ 1507 h 2950"/>
              <a:gd name="T16" fmla="*/ 2032 w 2950"/>
              <a:gd name="T17" fmla="*/ 1591 h 2950"/>
              <a:gd name="T18" fmla="*/ 2007 w 2950"/>
              <a:gd name="T19" fmla="*/ 1672 h 2950"/>
              <a:gd name="T20" fmla="*/ 1955 w 2950"/>
              <a:gd name="T21" fmla="*/ 1732 h 2950"/>
              <a:gd name="T22" fmla="*/ 1883 w 2950"/>
              <a:gd name="T23" fmla="*/ 1770 h 2950"/>
              <a:gd name="T24" fmla="*/ 1794 w 2950"/>
              <a:gd name="T25" fmla="*/ 1784 h 2950"/>
              <a:gd name="T26" fmla="*/ 1632 w 2950"/>
              <a:gd name="T27" fmla="*/ 1770 h 2950"/>
              <a:gd name="T28" fmla="*/ 1677 w 2950"/>
              <a:gd name="T29" fmla="*/ 1650 h 2950"/>
              <a:gd name="T30" fmla="*/ 1810 w 2950"/>
              <a:gd name="T31" fmla="*/ 1651 h 2950"/>
              <a:gd name="T32" fmla="*/ 1864 w 2950"/>
              <a:gd name="T33" fmla="*/ 1624 h 2950"/>
              <a:gd name="T34" fmla="*/ 1886 w 2950"/>
              <a:gd name="T35" fmla="*/ 1571 h 2950"/>
              <a:gd name="T36" fmla="*/ 1878 w 2950"/>
              <a:gd name="T37" fmla="*/ 1525 h 2950"/>
              <a:gd name="T38" fmla="*/ 1832 w 2950"/>
              <a:gd name="T39" fmla="*/ 1490 h 2950"/>
              <a:gd name="T40" fmla="*/ 1710 w 2950"/>
              <a:gd name="T41" fmla="*/ 1449 h 2950"/>
              <a:gd name="T42" fmla="*/ 1599 w 2950"/>
              <a:gd name="T43" fmla="*/ 1396 h 2950"/>
              <a:gd name="T44" fmla="*/ 1550 w 2950"/>
              <a:gd name="T45" fmla="*/ 1343 h 2950"/>
              <a:gd name="T46" fmla="*/ 1529 w 2950"/>
              <a:gd name="T47" fmla="*/ 1282 h 2950"/>
              <a:gd name="T48" fmla="*/ 1528 w 2950"/>
              <a:gd name="T49" fmla="*/ 1201 h 2950"/>
              <a:gd name="T50" fmla="*/ 1552 w 2950"/>
              <a:gd name="T51" fmla="*/ 1124 h 2950"/>
              <a:gd name="T52" fmla="*/ 1593 w 2950"/>
              <a:gd name="T53" fmla="*/ 1076 h 2950"/>
              <a:gd name="T54" fmla="*/ 1661 w 2950"/>
              <a:gd name="T55" fmla="*/ 1039 h 2950"/>
              <a:gd name="T56" fmla="*/ 1748 w 2950"/>
              <a:gd name="T57" fmla="*/ 1022 h 2950"/>
              <a:gd name="T58" fmla="*/ 1894 w 2950"/>
              <a:gd name="T59" fmla="*/ 1030 h 2950"/>
              <a:gd name="T60" fmla="*/ 1937 w 2950"/>
              <a:gd name="T61" fmla="*/ 1161 h 2950"/>
              <a:gd name="T62" fmla="*/ 1083 w 2950"/>
              <a:gd name="T63" fmla="*/ 1508 h 2950"/>
              <a:gd name="T64" fmla="*/ 1491 w 2950"/>
              <a:gd name="T65" fmla="*/ 1771 h 2950"/>
              <a:gd name="T66" fmla="*/ 809 w 2950"/>
              <a:gd name="T67" fmla="*/ 1765 h 2950"/>
              <a:gd name="T68" fmla="*/ 631 w 2950"/>
              <a:gd name="T69" fmla="*/ 1784 h 2950"/>
              <a:gd name="T70" fmla="*/ 498 w 2950"/>
              <a:gd name="T71" fmla="*/ 1767 h 2950"/>
              <a:gd name="T72" fmla="*/ 414 w 2950"/>
              <a:gd name="T73" fmla="*/ 1712 h 2950"/>
              <a:gd name="T74" fmla="*/ 365 w 2950"/>
              <a:gd name="T75" fmla="*/ 1620 h 2950"/>
              <a:gd name="T76" fmla="*/ 344 w 2950"/>
              <a:gd name="T77" fmla="*/ 1496 h 2950"/>
              <a:gd name="T78" fmla="*/ 344 w 2950"/>
              <a:gd name="T79" fmla="*/ 1328 h 2950"/>
              <a:gd name="T80" fmla="*/ 365 w 2950"/>
              <a:gd name="T81" fmla="*/ 1187 h 2950"/>
              <a:gd name="T82" fmla="*/ 410 w 2950"/>
              <a:gd name="T83" fmla="*/ 1095 h 2950"/>
              <a:gd name="T84" fmla="*/ 487 w 2950"/>
              <a:gd name="T85" fmla="*/ 1043 h 2950"/>
              <a:gd name="T86" fmla="*/ 584 w 2950"/>
              <a:gd name="T87" fmla="*/ 1023 h 2950"/>
              <a:gd name="T88" fmla="*/ 751 w 2950"/>
              <a:gd name="T89" fmla="*/ 1033 h 2950"/>
              <a:gd name="T90" fmla="*/ 759 w 2950"/>
              <a:gd name="T91" fmla="*/ 1160 h 2950"/>
              <a:gd name="T92" fmla="*/ 609 w 2950"/>
              <a:gd name="T93" fmla="*/ 1156 h 2950"/>
              <a:gd name="T94" fmla="*/ 551 w 2950"/>
              <a:gd name="T95" fmla="*/ 1175 h 2950"/>
              <a:gd name="T96" fmla="*/ 523 w 2950"/>
              <a:gd name="T97" fmla="*/ 1210 h 2950"/>
              <a:gd name="T98" fmla="*/ 499 w 2950"/>
              <a:gd name="T99" fmla="*/ 1317 h 2950"/>
              <a:gd name="T100" fmla="*/ 496 w 2950"/>
              <a:gd name="T101" fmla="*/ 1471 h 2950"/>
              <a:gd name="T102" fmla="*/ 515 w 2950"/>
              <a:gd name="T103" fmla="*/ 1582 h 2950"/>
              <a:gd name="T104" fmla="*/ 544 w 2950"/>
              <a:gd name="T105" fmla="*/ 1625 h 2950"/>
              <a:gd name="T106" fmla="*/ 603 w 2950"/>
              <a:gd name="T107" fmla="*/ 1649 h 2950"/>
              <a:gd name="T108" fmla="*/ 713 w 2950"/>
              <a:gd name="T109" fmla="*/ 1650 h 2950"/>
              <a:gd name="T110" fmla="*/ 2133 w 2950"/>
              <a:gd name="T111" fmla="*/ 1771 h 2950"/>
              <a:gd name="T112" fmla="*/ 2545 w 2950"/>
              <a:gd name="T113" fmla="*/ 1465 h 2950"/>
              <a:gd name="T114" fmla="*/ 2564 w 2950"/>
              <a:gd name="T115" fmla="*/ 0 h 2950"/>
              <a:gd name="T116" fmla="*/ 0 w 2950"/>
              <a:gd name="T117" fmla="*/ 1482 h 2950"/>
              <a:gd name="T118" fmla="*/ 925 w 2950"/>
              <a:gd name="T119" fmla="*/ 2950 h 2950"/>
              <a:gd name="T120" fmla="*/ 2950 w 2950"/>
              <a:gd name="T121" fmla="*/ 932 h 29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950" h="2950">
                <a:moveTo>
                  <a:pt x="1792" y="1152"/>
                </a:moveTo>
                <a:lnTo>
                  <a:pt x="1778" y="1152"/>
                </a:lnTo>
                <a:lnTo>
                  <a:pt x="1764" y="1153"/>
                </a:lnTo>
                <a:lnTo>
                  <a:pt x="1752" y="1154"/>
                </a:lnTo>
                <a:lnTo>
                  <a:pt x="1746" y="1155"/>
                </a:lnTo>
                <a:lnTo>
                  <a:pt x="1740" y="1156"/>
                </a:lnTo>
                <a:lnTo>
                  <a:pt x="1730" y="1159"/>
                </a:lnTo>
                <a:lnTo>
                  <a:pt x="1720" y="1163"/>
                </a:lnTo>
                <a:lnTo>
                  <a:pt x="1711" y="1167"/>
                </a:lnTo>
                <a:lnTo>
                  <a:pt x="1703" y="1171"/>
                </a:lnTo>
                <a:lnTo>
                  <a:pt x="1696" y="1176"/>
                </a:lnTo>
                <a:lnTo>
                  <a:pt x="1693" y="1179"/>
                </a:lnTo>
                <a:lnTo>
                  <a:pt x="1690" y="1182"/>
                </a:lnTo>
                <a:lnTo>
                  <a:pt x="1685" y="1188"/>
                </a:lnTo>
                <a:lnTo>
                  <a:pt x="1681" y="1195"/>
                </a:lnTo>
                <a:lnTo>
                  <a:pt x="1678" y="1203"/>
                </a:lnTo>
                <a:lnTo>
                  <a:pt x="1676" y="1211"/>
                </a:lnTo>
                <a:lnTo>
                  <a:pt x="1674" y="1220"/>
                </a:lnTo>
                <a:lnTo>
                  <a:pt x="1674" y="1230"/>
                </a:lnTo>
                <a:lnTo>
                  <a:pt x="1674" y="1238"/>
                </a:lnTo>
                <a:lnTo>
                  <a:pt x="1676" y="1246"/>
                </a:lnTo>
                <a:lnTo>
                  <a:pt x="1678" y="1253"/>
                </a:lnTo>
                <a:lnTo>
                  <a:pt x="1681" y="1260"/>
                </a:lnTo>
                <a:lnTo>
                  <a:pt x="1685" y="1267"/>
                </a:lnTo>
                <a:lnTo>
                  <a:pt x="1690" y="1273"/>
                </a:lnTo>
                <a:lnTo>
                  <a:pt x="1693" y="1275"/>
                </a:lnTo>
                <a:lnTo>
                  <a:pt x="1696" y="1278"/>
                </a:lnTo>
                <a:lnTo>
                  <a:pt x="1703" y="1283"/>
                </a:lnTo>
                <a:lnTo>
                  <a:pt x="1712" y="1288"/>
                </a:lnTo>
                <a:lnTo>
                  <a:pt x="1723" y="1293"/>
                </a:lnTo>
                <a:lnTo>
                  <a:pt x="1752" y="1305"/>
                </a:lnTo>
                <a:lnTo>
                  <a:pt x="1770" y="1312"/>
                </a:lnTo>
                <a:lnTo>
                  <a:pt x="1791" y="1320"/>
                </a:lnTo>
                <a:lnTo>
                  <a:pt x="1840" y="1336"/>
                </a:lnTo>
                <a:lnTo>
                  <a:pt x="1866" y="1345"/>
                </a:lnTo>
                <a:lnTo>
                  <a:pt x="1890" y="1354"/>
                </a:lnTo>
                <a:lnTo>
                  <a:pt x="1901" y="1358"/>
                </a:lnTo>
                <a:lnTo>
                  <a:pt x="1912" y="1363"/>
                </a:lnTo>
                <a:lnTo>
                  <a:pt x="1932" y="1373"/>
                </a:lnTo>
                <a:lnTo>
                  <a:pt x="1950" y="1383"/>
                </a:lnTo>
                <a:lnTo>
                  <a:pt x="1958" y="1388"/>
                </a:lnTo>
                <a:lnTo>
                  <a:pt x="1966" y="1393"/>
                </a:lnTo>
                <a:lnTo>
                  <a:pt x="1980" y="1404"/>
                </a:lnTo>
                <a:lnTo>
                  <a:pt x="1986" y="1409"/>
                </a:lnTo>
                <a:lnTo>
                  <a:pt x="1991" y="1414"/>
                </a:lnTo>
                <a:lnTo>
                  <a:pt x="1997" y="1420"/>
                </a:lnTo>
                <a:lnTo>
                  <a:pt x="2002" y="1426"/>
                </a:lnTo>
                <a:lnTo>
                  <a:pt x="2006" y="1433"/>
                </a:lnTo>
                <a:lnTo>
                  <a:pt x="2010" y="1439"/>
                </a:lnTo>
                <a:lnTo>
                  <a:pt x="2014" y="1446"/>
                </a:lnTo>
                <a:lnTo>
                  <a:pt x="2018" y="1454"/>
                </a:lnTo>
                <a:lnTo>
                  <a:pt x="2021" y="1462"/>
                </a:lnTo>
                <a:lnTo>
                  <a:pt x="2024" y="1470"/>
                </a:lnTo>
                <a:lnTo>
                  <a:pt x="2026" y="1479"/>
                </a:lnTo>
                <a:lnTo>
                  <a:pt x="2029" y="1488"/>
                </a:lnTo>
                <a:lnTo>
                  <a:pt x="2032" y="1507"/>
                </a:lnTo>
                <a:lnTo>
                  <a:pt x="2033" y="1517"/>
                </a:lnTo>
                <a:lnTo>
                  <a:pt x="2034" y="1527"/>
                </a:lnTo>
                <a:lnTo>
                  <a:pt x="2035" y="1538"/>
                </a:lnTo>
                <a:lnTo>
                  <a:pt x="2035" y="1549"/>
                </a:lnTo>
                <a:lnTo>
                  <a:pt x="2035" y="1564"/>
                </a:lnTo>
                <a:lnTo>
                  <a:pt x="2034" y="1577"/>
                </a:lnTo>
                <a:lnTo>
                  <a:pt x="2032" y="1591"/>
                </a:lnTo>
                <a:lnTo>
                  <a:pt x="2030" y="1604"/>
                </a:lnTo>
                <a:lnTo>
                  <a:pt x="2028" y="1616"/>
                </a:lnTo>
                <a:lnTo>
                  <a:pt x="2025" y="1628"/>
                </a:lnTo>
                <a:lnTo>
                  <a:pt x="2021" y="1640"/>
                </a:lnTo>
                <a:lnTo>
                  <a:pt x="2017" y="1651"/>
                </a:lnTo>
                <a:lnTo>
                  <a:pt x="2012" y="1662"/>
                </a:lnTo>
                <a:lnTo>
                  <a:pt x="2007" y="1672"/>
                </a:lnTo>
                <a:lnTo>
                  <a:pt x="2001" y="1682"/>
                </a:lnTo>
                <a:lnTo>
                  <a:pt x="1995" y="1692"/>
                </a:lnTo>
                <a:lnTo>
                  <a:pt x="1988" y="1701"/>
                </a:lnTo>
                <a:lnTo>
                  <a:pt x="1981" y="1709"/>
                </a:lnTo>
                <a:lnTo>
                  <a:pt x="1973" y="1717"/>
                </a:lnTo>
                <a:lnTo>
                  <a:pt x="1964" y="1725"/>
                </a:lnTo>
                <a:lnTo>
                  <a:pt x="1955" y="1732"/>
                </a:lnTo>
                <a:lnTo>
                  <a:pt x="1946" y="1739"/>
                </a:lnTo>
                <a:lnTo>
                  <a:pt x="1936" y="1745"/>
                </a:lnTo>
                <a:lnTo>
                  <a:pt x="1926" y="1751"/>
                </a:lnTo>
                <a:lnTo>
                  <a:pt x="1916" y="1756"/>
                </a:lnTo>
                <a:lnTo>
                  <a:pt x="1905" y="1761"/>
                </a:lnTo>
                <a:lnTo>
                  <a:pt x="1894" y="1766"/>
                </a:lnTo>
                <a:lnTo>
                  <a:pt x="1883" y="1770"/>
                </a:lnTo>
                <a:lnTo>
                  <a:pt x="1871" y="1773"/>
                </a:lnTo>
                <a:lnTo>
                  <a:pt x="1859" y="1776"/>
                </a:lnTo>
                <a:lnTo>
                  <a:pt x="1847" y="1779"/>
                </a:lnTo>
                <a:lnTo>
                  <a:pt x="1834" y="1781"/>
                </a:lnTo>
                <a:lnTo>
                  <a:pt x="1821" y="1782"/>
                </a:lnTo>
                <a:lnTo>
                  <a:pt x="1808" y="1784"/>
                </a:lnTo>
                <a:lnTo>
                  <a:pt x="1794" y="1784"/>
                </a:lnTo>
                <a:lnTo>
                  <a:pt x="1780" y="1784"/>
                </a:lnTo>
                <a:lnTo>
                  <a:pt x="1758" y="1784"/>
                </a:lnTo>
                <a:lnTo>
                  <a:pt x="1735" y="1783"/>
                </a:lnTo>
                <a:lnTo>
                  <a:pt x="1711" y="1781"/>
                </a:lnTo>
                <a:lnTo>
                  <a:pt x="1686" y="1778"/>
                </a:lnTo>
                <a:lnTo>
                  <a:pt x="1660" y="1774"/>
                </a:lnTo>
                <a:lnTo>
                  <a:pt x="1632" y="1770"/>
                </a:lnTo>
                <a:lnTo>
                  <a:pt x="1603" y="1765"/>
                </a:lnTo>
                <a:lnTo>
                  <a:pt x="1573" y="1758"/>
                </a:lnTo>
                <a:lnTo>
                  <a:pt x="1534" y="1751"/>
                </a:lnTo>
                <a:lnTo>
                  <a:pt x="1549" y="1635"/>
                </a:lnTo>
                <a:lnTo>
                  <a:pt x="1618" y="1643"/>
                </a:lnTo>
                <a:lnTo>
                  <a:pt x="1649" y="1647"/>
                </a:lnTo>
                <a:lnTo>
                  <a:pt x="1677" y="1650"/>
                </a:lnTo>
                <a:lnTo>
                  <a:pt x="1704" y="1652"/>
                </a:lnTo>
                <a:lnTo>
                  <a:pt x="1729" y="1653"/>
                </a:lnTo>
                <a:lnTo>
                  <a:pt x="1751" y="1654"/>
                </a:lnTo>
                <a:lnTo>
                  <a:pt x="1771" y="1654"/>
                </a:lnTo>
                <a:lnTo>
                  <a:pt x="1785" y="1654"/>
                </a:lnTo>
                <a:lnTo>
                  <a:pt x="1798" y="1653"/>
                </a:lnTo>
                <a:lnTo>
                  <a:pt x="1810" y="1651"/>
                </a:lnTo>
                <a:lnTo>
                  <a:pt x="1822" y="1648"/>
                </a:lnTo>
                <a:lnTo>
                  <a:pt x="1832" y="1645"/>
                </a:lnTo>
                <a:lnTo>
                  <a:pt x="1841" y="1641"/>
                </a:lnTo>
                <a:lnTo>
                  <a:pt x="1850" y="1636"/>
                </a:lnTo>
                <a:lnTo>
                  <a:pt x="1858" y="1631"/>
                </a:lnTo>
                <a:lnTo>
                  <a:pt x="1861" y="1628"/>
                </a:lnTo>
                <a:lnTo>
                  <a:pt x="1864" y="1624"/>
                </a:lnTo>
                <a:lnTo>
                  <a:pt x="1870" y="1617"/>
                </a:lnTo>
                <a:lnTo>
                  <a:pt x="1875" y="1609"/>
                </a:lnTo>
                <a:lnTo>
                  <a:pt x="1879" y="1601"/>
                </a:lnTo>
                <a:lnTo>
                  <a:pt x="1882" y="1591"/>
                </a:lnTo>
                <a:lnTo>
                  <a:pt x="1883" y="1587"/>
                </a:lnTo>
                <a:lnTo>
                  <a:pt x="1885" y="1581"/>
                </a:lnTo>
                <a:lnTo>
                  <a:pt x="1886" y="1571"/>
                </a:lnTo>
                <a:lnTo>
                  <a:pt x="1886" y="1559"/>
                </a:lnTo>
                <a:lnTo>
                  <a:pt x="1886" y="1551"/>
                </a:lnTo>
                <a:lnTo>
                  <a:pt x="1885" y="1543"/>
                </a:lnTo>
                <a:lnTo>
                  <a:pt x="1883" y="1535"/>
                </a:lnTo>
                <a:lnTo>
                  <a:pt x="1881" y="1532"/>
                </a:lnTo>
                <a:lnTo>
                  <a:pt x="1880" y="1528"/>
                </a:lnTo>
                <a:lnTo>
                  <a:pt x="1878" y="1525"/>
                </a:lnTo>
                <a:lnTo>
                  <a:pt x="1876" y="1522"/>
                </a:lnTo>
                <a:lnTo>
                  <a:pt x="1871" y="1516"/>
                </a:lnTo>
                <a:lnTo>
                  <a:pt x="1866" y="1510"/>
                </a:lnTo>
                <a:lnTo>
                  <a:pt x="1860" y="1505"/>
                </a:lnTo>
                <a:lnTo>
                  <a:pt x="1852" y="1500"/>
                </a:lnTo>
                <a:lnTo>
                  <a:pt x="1843" y="1495"/>
                </a:lnTo>
                <a:lnTo>
                  <a:pt x="1832" y="1490"/>
                </a:lnTo>
                <a:lnTo>
                  <a:pt x="1820" y="1485"/>
                </a:lnTo>
                <a:lnTo>
                  <a:pt x="1806" y="1479"/>
                </a:lnTo>
                <a:lnTo>
                  <a:pt x="1790" y="1474"/>
                </a:lnTo>
                <a:lnTo>
                  <a:pt x="1773" y="1468"/>
                </a:lnTo>
                <a:lnTo>
                  <a:pt x="1754" y="1463"/>
                </a:lnTo>
                <a:lnTo>
                  <a:pt x="1724" y="1453"/>
                </a:lnTo>
                <a:lnTo>
                  <a:pt x="1710" y="1449"/>
                </a:lnTo>
                <a:lnTo>
                  <a:pt x="1696" y="1444"/>
                </a:lnTo>
                <a:lnTo>
                  <a:pt x="1670" y="1434"/>
                </a:lnTo>
                <a:lnTo>
                  <a:pt x="1647" y="1423"/>
                </a:lnTo>
                <a:lnTo>
                  <a:pt x="1636" y="1418"/>
                </a:lnTo>
                <a:lnTo>
                  <a:pt x="1626" y="1413"/>
                </a:lnTo>
                <a:lnTo>
                  <a:pt x="1607" y="1401"/>
                </a:lnTo>
                <a:lnTo>
                  <a:pt x="1599" y="1396"/>
                </a:lnTo>
                <a:lnTo>
                  <a:pt x="1591" y="1390"/>
                </a:lnTo>
                <a:lnTo>
                  <a:pt x="1577" y="1378"/>
                </a:lnTo>
                <a:lnTo>
                  <a:pt x="1571" y="1371"/>
                </a:lnTo>
                <a:lnTo>
                  <a:pt x="1565" y="1365"/>
                </a:lnTo>
                <a:lnTo>
                  <a:pt x="1559" y="1358"/>
                </a:lnTo>
                <a:lnTo>
                  <a:pt x="1554" y="1350"/>
                </a:lnTo>
                <a:lnTo>
                  <a:pt x="1550" y="1343"/>
                </a:lnTo>
                <a:lnTo>
                  <a:pt x="1546" y="1335"/>
                </a:lnTo>
                <a:lnTo>
                  <a:pt x="1542" y="1327"/>
                </a:lnTo>
                <a:lnTo>
                  <a:pt x="1538" y="1319"/>
                </a:lnTo>
                <a:lnTo>
                  <a:pt x="1535" y="1310"/>
                </a:lnTo>
                <a:lnTo>
                  <a:pt x="1533" y="1301"/>
                </a:lnTo>
                <a:lnTo>
                  <a:pt x="1530" y="1292"/>
                </a:lnTo>
                <a:lnTo>
                  <a:pt x="1529" y="1282"/>
                </a:lnTo>
                <a:lnTo>
                  <a:pt x="1527" y="1272"/>
                </a:lnTo>
                <a:lnTo>
                  <a:pt x="1526" y="1262"/>
                </a:lnTo>
                <a:lnTo>
                  <a:pt x="1526" y="1251"/>
                </a:lnTo>
                <a:lnTo>
                  <a:pt x="1525" y="1240"/>
                </a:lnTo>
                <a:lnTo>
                  <a:pt x="1526" y="1227"/>
                </a:lnTo>
                <a:lnTo>
                  <a:pt x="1526" y="1214"/>
                </a:lnTo>
                <a:lnTo>
                  <a:pt x="1528" y="1201"/>
                </a:lnTo>
                <a:lnTo>
                  <a:pt x="1530" y="1189"/>
                </a:lnTo>
                <a:lnTo>
                  <a:pt x="1532" y="1177"/>
                </a:lnTo>
                <a:lnTo>
                  <a:pt x="1535" y="1165"/>
                </a:lnTo>
                <a:lnTo>
                  <a:pt x="1538" y="1155"/>
                </a:lnTo>
                <a:lnTo>
                  <a:pt x="1542" y="1144"/>
                </a:lnTo>
                <a:lnTo>
                  <a:pt x="1547" y="1134"/>
                </a:lnTo>
                <a:lnTo>
                  <a:pt x="1552" y="1124"/>
                </a:lnTo>
                <a:lnTo>
                  <a:pt x="1557" y="1115"/>
                </a:lnTo>
                <a:lnTo>
                  <a:pt x="1563" y="1106"/>
                </a:lnTo>
                <a:lnTo>
                  <a:pt x="1570" y="1098"/>
                </a:lnTo>
                <a:lnTo>
                  <a:pt x="1577" y="1090"/>
                </a:lnTo>
                <a:lnTo>
                  <a:pt x="1584" y="1083"/>
                </a:lnTo>
                <a:lnTo>
                  <a:pt x="1588" y="1079"/>
                </a:lnTo>
                <a:lnTo>
                  <a:pt x="1593" y="1076"/>
                </a:lnTo>
                <a:lnTo>
                  <a:pt x="1601" y="1069"/>
                </a:lnTo>
                <a:lnTo>
                  <a:pt x="1610" y="1063"/>
                </a:lnTo>
                <a:lnTo>
                  <a:pt x="1620" y="1057"/>
                </a:lnTo>
                <a:lnTo>
                  <a:pt x="1629" y="1052"/>
                </a:lnTo>
                <a:lnTo>
                  <a:pt x="1639" y="1047"/>
                </a:lnTo>
                <a:lnTo>
                  <a:pt x="1650" y="1043"/>
                </a:lnTo>
                <a:lnTo>
                  <a:pt x="1661" y="1039"/>
                </a:lnTo>
                <a:lnTo>
                  <a:pt x="1672" y="1035"/>
                </a:lnTo>
                <a:lnTo>
                  <a:pt x="1684" y="1032"/>
                </a:lnTo>
                <a:lnTo>
                  <a:pt x="1696" y="1029"/>
                </a:lnTo>
                <a:lnTo>
                  <a:pt x="1709" y="1027"/>
                </a:lnTo>
                <a:lnTo>
                  <a:pt x="1721" y="1025"/>
                </a:lnTo>
                <a:lnTo>
                  <a:pt x="1735" y="1023"/>
                </a:lnTo>
                <a:lnTo>
                  <a:pt x="1748" y="1022"/>
                </a:lnTo>
                <a:lnTo>
                  <a:pt x="1762" y="1022"/>
                </a:lnTo>
                <a:lnTo>
                  <a:pt x="1777" y="1022"/>
                </a:lnTo>
                <a:lnTo>
                  <a:pt x="1798" y="1022"/>
                </a:lnTo>
                <a:lnTo>
                  <a:pt x="1820" y="1023"/>
                </a:lnTo>
                <a:lnTo>
                  <a:pt x="1843" y="1025"/>
                </a:lnTo>
                <a:lnTo>
                  <a:pt x="1868" y="1027"/>
                </a:lnTo>
                <a:lnTo>
                  <a:pt x="1894" y="1030"/>
                </a:lnTo>
                <a:lnTo>
                  <a:pt x="1922" y="1034"/>
                </a:lnTo>
                <a:lnTo>
                  <a:pt x="1950" y="1038"/>
                </a:lnTo>
                <a:lnTo>
                  <a:pt x="1981" y="1043"/>
                </a:lnTo>
                <a:lnTo>
                  <a:pt x="2020" y="1051"/>
                </a:lnTo>
                <a:lnTo>
                  <a:pt x="2008" y="1169"/>
                </a:lnTo>
                <a:lnTo>
                  <a:pt x="1971" y="1165"/>
                </a:lnTo>
                <a:lnTo>
                  <a:pt x="1937" y="1161"/>
                </a:lnTo>
                <a:lnTo>
                  <a:pt x="1877" y="1156"/>
                </a:lnTo>
                <a:lnTo>
                  <a:pt x="1852" y="1154"/>
                </a:lnTo>
                <a:lnTo>
                  <a:pt x="1829" y="1153"/>
                </a:lnTo>
                <a:lnTo>
                  <a:pt x="1809" y="1152"/>
                </a:lnTo>
                <a:lnTo>
                  <a:pt x="1792" y="1152"/>
                </a:lnTo>
                <a:close/>
                <a:moveTo>
                  <a:pt x="1158" y="1158"/>
                </a:moveTo>
                <a:lnTo>
                  <a:pt x="1083" y="1508"/>
                </a:lnTo>
                <a:lnTo>
                  <a:pt x="1284" y="1508"/>
                </a:lnTo>
                <a:lnTo>
                  <a:pt x="1210" y="1158"/>
                </a:lnTo>
                <a:lnTo>
                  <a:pt x="1158" y="1158"/>
                </a:lnTo>
                <a:close/>
                <a:moveTo>
                  <a:pt x="876" y="1771"/>
                </a:moveTo>
                <a:lnTo>
                  <a:pt x="1042" y="1035"/>
                </a:lnTo>
                <a:lnTo>
                  <a:pt x="1326" y="1035"/>
                </a:lnTo>
                <a:lnTo>
                  <a:pt x="1491" y="1771"/>
                </a:lnTo>
                <a:lnTo>
                  <a:pt x="1342" y="1771"/>
                </a:lnTo>
                <a:lnTo>
                  <a:pt x="1313" y="1638"/>
                </a:lnTo>
                <a:lnTo>
                  <a:pt x="1055" y="1638"/>
                </a:lnTo>
                <a:lnTo>
                  <a:pt x="1025" y="1771"/>
                </a:lnTo>
                <a:lnTo>
                  <a:pt x="876" y="1771"/>
                </a:lnTo>
                <a:close/>
                <a:moveTo>
                  <a:pt x="838" y="1760"/>
                </a:moveTo>
                <a:lnTo>
                  <a:pt x="809" y="1765"/>
                </a:lnTo>
                <a:lnTo>
                  <a:pt x="782" y="1770"/>
                </a:lnTo>
                <a:lnTo>
                  <a:pt x="755" y="1775"/>
                </a:lnTo>
                <a:lnTo>
                  <a:pt x="729" y="1778"/>
                </a:lnTo>
                <a:lnTo>
                  <a:pt x="703" y="1781"/>
                </a:lnTo>
                <a:lnTo>
                  <a:pt x="678" y="1783"/>
                </a:lnTo>
                <a:lnTo>
                  <a:pt x="654" y="1784"/>
                </a:lnTo>
                <a:lnTo>
                  <a:pt x="631" y="1784"/>
                </a:lnTo>
                <a:lnTo>
                  <a:pt x="608" y="1784"/>
                </a:lnTo>
                <a:lnTo>
                  <a:pt x="587" y="1783"/>
                </a:lnTo>
                <a:lnTo>
                  <a:pt x="567" y="1781"/>
                </a:lnTo>
                <a:lnTo>
                  <a:pt x="548" y="1779"/>
                </a:lnTo>
                <a:lnTo>
                  <a:pt x="530" y="1776"/>
                </a:lnTo>
                <a:lnTo>
                  <a:pt x="513" y="1772"/>
                </a:lnTo>
                <a:lnTo>
                  <a:pt x="498" y="1767"/>
                </a:lnTo>
                <a:lnTo>
                  <a:pt x="483" y="1762"/>
                </a:lnTo>
                <a:lnTo>
                  <a:pt x="470" y="1756"/>
                </a:lnTo>
                <a:lnTo>
                  <a:pt x="457" y="1749"/>
                </a:lnTo>
                <a:lnTo>
                  <a:pt x="445" y="1741"/>
                </a:lnTo>
                <a:lnTo>
                  <a:pt x="434" y="1732"/>
                </a:lnTo>
                <a:lnTo>
                  <a:pt x="424" y="1723"/>
                </a:lnTo>
                <a:lnTo>
                  <a:pt x="414" y="1712"/>
                </a:lnTo>
                <a:lnTo>
                  <a:pt x="405" y="1701"/>
                </a:lnTo>
                <a:lnTo>
                  <a:pt x="397" y="1689"/>
                </a:lnTo>
                <a:lnTo>
                  <a:pt x="389" y="1676"/>
                </a:lnTo>
                <a:lnTo>
                  <a:pt x="382" y="1663"/>
                </a:lnTo>
                <a:lnTo>
                  <a:pt x="376" y="1649"/>
                </a:lnTo>
                <a:lnTo>
                  <a:pt x="370" y="1635"/>
                </a:lnTo>
                <a:lnTo>
                  <a:pt x="365" y="1620"/>
                </a:lnTo>
                <a:lnTo>
                  <a:pt x="361" y="1605"/>
                </a:lnTo>
                <a:lnTo>
                  <a:pt x="357" y="1589"/>
                </a:lnTo>
                <a:lnTo>
                  <a:pt x="353" y="1572"/>
                </a:lnTo>
                <a:lnTo>
                  <a:pt x="351" y="1555"/>
                </a:lnTo>
                <a:lnTo>
                  <a:pt x="348" y="1536"/>
                </a:lnTo>
                <a:lnTo>
                  <a:pt x="346" y="1517"/>
                </a:lnTo>
                <a:lnTo>
                  <a:pt x="344" y="1496"/>
                </a:lnTo>
                <a:lnTo>
                  <a:pt x="343" y="1475"/>
                </a:lnTo>
                <a:lnTo>
                  <a:pt x="341" y="1452"/>
                </a:lnTo>
                <a:lnTo>
                  <a:pt x="341" y="1428"/>
                </a:lnTo>
                <a:lnTo>
                  <a:pt x="340" y="1403"/>
                </a:lnTo>
                <a:lnTo>
                  <a:pt x="341" y="1377"/>
                </a:lnTo>
                <a:lnTo>
                  <a:pt x="341" y="1352"/>
                </a:lnTo>
                <a:lnTo>
                  <a:pt x="344" y="1328"/>
                </a:lnTo>
                <a:lnTo>
                  <a:pt x="345" y="1304"/>
                </a:lnTo>
                <a:lnTo>
                  <a:pt x="347" y="1282"/>
                </a:lnTo>
                <a:lnTo>
                  <a:pt x="350" y="1261"/>
                </a:lnTo>
                <a:lnTo>
                  <a:pt x="353" y="1241"/>
                </a:lnTo>
                <a:lnTo>
                  <a:pt x="357" y="1222"/>
                </a:lnTo>
                <a:lnTo>
                  <a:pt x="361" y="1204"/>
                </a:lnTo>
                <a:lnTo>
                  <a:pt x="365" y="1187"/>
                </a:lnTo>
                <a:lnTo>
                  <a:pt x="370" y="1171"/>
                </a:lnTo>
                <a:lnTo>
                  <a:pt x="375" y="1156"/>
                </a:lnTo>
                <a:lnTo>
                  <a:pt x="381" y="1142"/>
                </a:lnTo>
                <a:lnTo>
                  <a:pt x="388" y="1129"/>
                </a:lnTo>
                <a:lnTo>
                  <a:pt x="394" y="1117"/>
                </a:lnTo>
                <a:lnTo>
                  <a:pt x="402" y="1106"/>
                </a:lnTo>
                <a:lnTo>
                  <a:pt x="410" y="1095"/>
                </a:lnTo>
                <a:lnTo>
                  <a:pt x="418" y="1086"/>
                </a:lnTo>
                <a:lnTo>
                  <a:pt x="428" y="1077"/>
                </a:lnTo>
                <a:lnTo>
                  <a:pt x="438" y="1069"/>
                </a:lnTo>
                <a:lnTo>
                  <a:pt x="449" y="1061"/>
                </a:lnTo>
                <a:lnTo>
                  <a:pt x="461" y="1054"/>
                </a:lnTo>
                <a:lnTo>
                  <a:pt x="474" y="1048"/>
                </a:lnTo>
                <a:lnTo>
                  <a:pt x="487" y="1043"/>
                </a:lnTo>
                <a:lnTo>
                  <a:pt x="501" y="1038"/>
                </a:lnTo>
                <a:lnTo>
                  <a:pt x="516" y="1033"/>
                </a:lnTo>
                <a:lnTo>
                  <a:pt x="532" y="1030"/>
                </a:lnTo>
                <a:lnTo>
                  <a:pt x="549" y="1027"/>
                </a:lnTo>
                <a:lnTo>
                  <a:pt x="557" y="1026"/>
                </a:lnTo>
                <a:lnTo>
                  <a:pt x="566" y="1025"/>
                </a:lnTo>
                <a:lnTo>
                  <a:pt x="584" y="1023"/>
                </a:lnTo>
                <a:lnTo>
                  <a:pt x="603" y="1022"/>
                </a:lnTo>
                <a:lnTo>
                  <a:pt x="623" y="1022"/>
                </a:lnTo>
                <a:lnTo>
                  <a:pt x="647" y="1022"/>
                </a:lnTo>
                <a:lnTo>
                  <a:pt x="672" y="1023"/>
                </a:lnTo>
                <a:lnTo>
                  <a:pt x="697" y="1026"/>
                </a:lnTo>
                <a:lnTo>
                  <a:pt x="724" y="1029"/>
                </a:lnTo>
                <a:lnTo>
                  <a:pt x="751" y="1033"/>
                </a:lnTo>
                <a:lnTo>
                  <a:pt x="780" y="1038"/>
                </a:lnTo>
                <a:lnTo>
                  <a:pt x="809" y="1044"/>
                </a:lnTo>
                <a:lnTo>
                  <a:pt x="839" y="1051"/>
                </a:lnTo>
                <a:lnTo>
                  <a:pt x="835" y="1170"/>
                </a:lnTo>
                <a:lnTo>
                  <a:pt x="808" y="1166"/>
                </a:lnTo>
                <a:lnTo>
                  <a:pt x="783" y="1163"/>
                </a:lnTo>
                <a:lnTo>
                  <a:pt x="759" y="1160"/>
                </a:lnTo>
                <a:lnTo>
                  <a:pt x="736" y="1158"/>
                </a:lnTo>
                <a:lnTo>
                  <a:pt x="694" y="1155"/>
                </a:lnTo>
                <a:lnTo>
                  <a:pt x="675" y="1154"/>
                </a:lnTo>
                <a:lnTo>
                  <a:pt x="656" y="1154"/>
                </a:lnTo>
                <a:lnTo>
                  <a:pt x="639" y="1154"/>
                </a:lnTo>
                <a:lnTo>
                  <a:pt x="623" y="1155"/>
                </a:lnTo>
                <a:lnTo>
                  <a:pt x="609" y="1156"/>
                </a:lnTo>
                <a:lnTo>
                  <a:pt x="595" y="1159"/>
                </a:lnTo>
                <a:lnTo>
                  <a:pt x="583" y="1161"/>
                </a:lnTo>
                <a:lnTo>
                  <a:pt x="573" y="1164"/>
                </a:lnTo>
                <a:lnTo>
                  <a:pt x="563" y="1168"/>
                </a:lnTo>
                <a:lnTo>
                  <a:pt x="559" y="1170"/>
                </a:lnTo>
                <a:lnTo>
                  <a:pt x="555" y="1173"/>
                </a:lnTo>
                <a:lnTo>
                  <a:pt x="551" y="1175"/>
                </a:lnTo>
                <a:lnTo>
                  <a:pt x="548" y="1178"/>
                </a:lnTo>
                <a:lnTo>
                  <a:pt x="544" y="1181"/>
                </a:lnTo>
                <a:lnTo>
                  <a:pt x="541" y="1184"/>
                </a:lnTo>
                <a:lnTo>
                  <a:pt x="538" y="1188"/>
                </a:lnTo>
                <a:lnTo>
                  <a:pt x="534" y="1192"/>
                </a:lnTo>
                <a:lnTo>
                  <a:pt x="529" y="1200"/>
                </a:lnTo>
                <a:lnTo>
                  <a:pt x="523" y="1210"/>
                </a:lnTo>
                <a:lnTo>
                  <a:pt x="518" y="1220"/>
                </a:lnTo>
                <a:lnTo>
                  <a:pt x="514" y="1232"/>
                </a:lnTo>
                <a:lnTo>
                  <a:pt x="510" y="1245"/>
                </a:lnTo>
                <a:lnTo>
                  <a:pt x="507" y="1259"/>
                </a:lnTo>
                <a:lnTo>
                  <a:pt x="504" y="1276"/>
                </a:lnTo>
                <a:lnTo>
                  <a:pt x="501" y="1295"/>
                </a:lnTo>
                <a:lnTo>
                  <a:pt x="499" y="1317"/>
                </a:lnTo>
                <a:lnTo>
                  <a:pt x="498" y="1328"/>
                </a:lnTo>
                <a:lnTo>
                  <a:pt x="497" y="1340"/>
                </a:lnTo>
                <a:lnTo>
                  <a:pt x="496" y="1367"/>
                </a:lnTo>
                <a:lnTo>
                  <a:pt x="496" y="1395"/>
                </a:lnTo>
                <a:lnTo>
                  <a:pt x="495" y="1426"/>
                </a:lnTo>
                <a:lnTo>
                  <a:pt x="496" y="1457"/>
                </a:lnTo>
                <a:lnTo>
                  <a:pt x="496" y="1471"/>
                </a:lnTo>
                <a:lnTo>
                  <a:pt x="497" y="1485"/>
                </a:lnTo>
                <a:lnTo>
                  <a:pt x="498" y="1498"/>
                </a:lnTo>
                <a:lnTo>
                  <a:pt x="500" y="1511"/>
                </a:lnTo>
                <a:lnTo>
                  <a:pt x="503" y="1534"/>
                </a:lnTo>
                <a:lnTo>
                  <a:pt x="507" y="1555"/>
                </a:lnTo>
                <a:lnTo>
                  <a:pt x="512" y="1573"/>
                </a:lnTo>
                <a:lnTo>
                  <a:pt x="515" y="1582"/>
                </a:lnTo>
                <a:lnTo>
                  <a:pt x="518" y="1589"/>
                </a:lnTo>
                <a:lnTo>
                  <a:pt x="522" y="1596"/>
                </a:lnTo>
                <a:lnTo>
                  <a:pt x="525" y="1603"/>
                </a:lnTo>
                <a:lnTo>
                  <a:pt x="529" y="1609"/>
                </a:lnTo>
                <a:lnTo>
                  <a:pt x="534" y="1615"/>
                </a:lnTo>
                <a:lnTo>
                  <a:pt x="538" y="1620"/>
                </a:lnTo>
                <a:lnTo>
                  <a:pt x="544" y="1625"/>
                </a:lnTo>
                <a:lnTo>
                  <a:pt x="550" y="1629"/>
                </a:lnTo>
                <a:lnTo>
                  <a:pt x="556" y="1633"/>
                </a:lnTo>
                <a:lnTo>
                  <a:pt x="563" y="1637"/>
                </a:lnTo>
                <a:lnTo>
                  <a:pt x="570" y="1640"/>
                </a:lnTo>
                <a:lnTo>
                  <a:pt x="586" y="1645"/>
                </a:lnTo>
                <a:lnTo>
                  <a:pt x="594" y="1647"/>
                </a:lnTo>
                <a:lnTo>
                  <a:pt x="603" y="1649"/>
                </a:lnTo>
                <a:lnTo>
                  <a:pt x="613" y="1651"/>
                </a:lnTo>
                <a:lnTo>
                  <a:pt x="623" y="1651"/>
                </a:lnTo>
                <a:lnTo>
                  <a:pt x="633" y="1652"/>
                </a:lnTo>
                <a:lnTo>
                  <a:pt x="644" y="1652"/>
                </a:lnTo>
                <a:lnTo>
                  <a:pt x="667" y="1652"/>
                </a:lnTo>
                <a:lnTo>
                  <a:pt x="690" y="1651"/>
                </a:lnTo>
                <a:lnTo>
                  <a:pt x="713" y="1650"/>
                </a:lnTo>
                <a:lnTo>
                  <a:pt x="737" y="1648"/>
                </a:lnTo>
                <a:lnTo>
                  <a:pt x="761" y="1646"/>
                </a:lnTo>
                <a:lnTo>
                  <a:pt x="785" y="1644"/>
                </a:lnTo>
                <a:lnTo>
                  <a:pt x="810" y="1641"/>
                </a:lnTo>
                <a:lnTo>
                  <a:pt x="835" y="1637"/>
                </a:lnTo>
                <a:lnTo>
                  <a:pt x="838" y="1760"/>
                </a:lnTo>
                <a:close/>
                <a:moveTo>
                  <a:pt x="2133" y="1771"/>
                </a:moveTo>
                <a:lnTo>
                  <a:pt x="2133" y="1035"/>
                </a:lnTo>
                <a:lnTo>
                  <a:pt x="2610" y="1035"/>
                </a:lnTo>
                <a:lnTo>
                  <a:pt x="2610" y="1165"/>
                </a:lnTo>
                <a:lnTo>
                  <a:pt x="2283" y="1165"/>
                </a:lnTo>
                <a:lnTo>
                  <a:pt x="2283" y="1337"/>
                </a:lnTo>
                <a:lnTo>
                  <a:pt x="2545" y="1337"/>
                </a:lnTo>
                <a:lnTo>
                  <a:pt x="2545" y="1465"/>
                </a:lnTo>
                <a:lnTo>
                  <a:pt x="2283" y="1465"/>
                </a:lnTo>
                <a:lnTo>
                  <a:pt x="2283" y="1641"/>
                </a:lnTo>
                <a:lnTo>
                  <a:pt x="2610" y="1641"/>
                </a:lnTo>
                <a:lnTo>
                  <a:pt x="2610" y="1771"/>
                </a:lnTo>
                <a:lnTo>
                  <a:pt x="2133" y="1771"/>
                </a:lnTo>
                <a:close/>
                <a:moveTo>
                  <a:pt x="2667" y="0"/>
                </a:moveTo>
                <a:lnTo>
                  <a:pt x="2564" y="0"/>
                </a:lnTo>
                <a:lnTo>
                  <a:pt x="2024" y="0"/>
                </a:lnTo>
                <a:lnTo>
                  <a:pt x="1486" y="0"/>
                </a:lnTo>
                <a:lnTo>
                  <a:pt x="948" y="0"/>
                </a:lnTo>
                <a:lnTo>
                  <a:pt x="410" y="0"/>
                </a:lnTo>
                <a:lnTo>
                  <a:pt x="0" y="409"/>
                </a:lnTo>
                <a:lnTo>
                  <a:pt x="0" y="946"/>
                </a:lnTo>
                <a:lnTo>
                  <a:pt x="0" y="1482"/>
                </a:lnTo>
                <a:lnTo>
                  <a:pt x="0" y="2018"/>
                </a:lnTo>
                <a:lnTo>
                  <a:pt x="0" y="2555"/>
                </a:lnTo>
                <a:lnTo>
                  <a:pt x="0" y="2667"/>
                </a:lnTo>
                <a:lnTo>
                  <a:pt x="0" y="2950"/>
                </a:lnTo>
                <a:lnTo>
                  <a:pt x="284" y="2950"/>
                </a:lnTo>
                <a:lnTo>
                  <a:pt x="387" y="2950"/>
                </a:lnTo>
                <a:lnTo>
                  <a:pt x="925" y="2950"/>
                </a:lnTo>
                <a:lnTo>
                  <a:pt x="1464" y="2950"/>
                </a:lnTo>
                <a:lnTo>
                  <a:pt x="2002" y="2950"/>
                </a:lnTo>
                <a:lnTo>
                  <a:pt x="2542" y="2950"/>
                </a:lnTo>
                <a:lnTo>
                  <a:pt x="2950" y="2541"/>
                </a:lnTo>
                <a:lnTo>
                  <a:pt x="2950" y="2004"/>
                </a:lnTo>
                <a:lnTo>
                  <a:pt x="2950" y="1468"/>
                </a:lnTo>
                <a:lnTo>
                  <a:pt x="2950" y="932"/>
                </a:lnTo>
                <a:lnTo>
                  <a:pt x="2950" y="395"/>
                </a:lnTo>
                <a:lnTo>
                  <a:pt x="2950" y="283"/>
                </a:lnTo>
                <a:lnTo>
                  <a:pt x="2950" y="0"/>
                </a:lnTo>
                <a:lnTo>
                  <a:pt x="266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983431" y="1988840"/>
            <a:ext cx="6049193" cy="1152128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4"/>
                </a:solidFill>
              </a:defRPr>
            </a:lvl1pPr>
            <a:lvl2pPr marL="0" indent="0">
              <a:buFontTx/>
              <a:buNone/>
              <a:defRPr sz="1400"/>
            </a:lvl2pPr>
            <a:lvl3pPr marL="182563" indent="-182563">
              <a:defRPr sz="14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Freeform 6"/>
          <p:cNvSpPr>
            <a:spLocks noChangeAspect="1"/>
          </p:cNvSpPr>
          <p:nvPr userDrawn="1"/>
        </p:nvSpPr>
        <p:spPr bwMode="auto">
          <a:xfrm>
            <a:off x="550863" y="1838018"/>
            <a:ext cx="288000" cy="418108"/>
          </a:xfrm>
          <a:custGeom>
            <a:avLst/>
            <a:gdLst>
              <a:gd name="T0" fmla="*/ 749 w 1139"/>
              <a:gd name="T1" fmla="*/ 872 h 1654"/>
              <a:gd name="T2" fmla="*/ 0 w 1139"/>
              <a:gd name="T3" fmla="*/ 872 h 1654"/>
              <a:gd name="T4" fmla="*/ 0 w 1139"/>
              <a:gd name="T5" fmla="*/ 192 h 1654"/>
              <a:gd name="T6" fmla="*/ 191 w 1139"/>
              <a:gd name="T7" fmla="*/ 0 h 1654"/>
              <a:gd name="T8" fmla="*/ 1139 w 1139"/>
              <a:gd name="T9" fmla="*/ 0 h 1654"/>
              <a:gd name="T10" fmla="*/ 1139 w 1139"/>
              <a:gd name="T11" fmla="*/ 638 h 1654"/>
              <a:gd name="T12" fmla="*/ 1139 w 1139"/>
              <a:gd name="T13" fmla="*/ 681 h 1654"/>
              <a:gd name="T14" fmla="*/ 1139 w 1139"/>
              <a:gd name="T15" fmla="*/ 1463 h 1654"/>
              <a:gd name="T16" fmla="*/ 947 w 1139"/>
              <a:gd name="T17" fmla="*/ 1654 h 1654"/>
              <a:gd name="T18" fmla="*/ 749 w 1139"/>
              <a:gd name="T19" fmla="*/ 1654 h 1654"/>
              <a:gd name="T20" fmla="*/ 749 w 1139"/>
              <a:gd name="T21" fmla="*/ 872 h 16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39" h="1654">
                <a:moveTo>
                  <a:pt x="749" y="872"/>
                </a:moveTo>
                <a:lnTo>
                  <a:pt x="0" y="872"/>
                </a:lnTo>
                <a:lnTo>
                  <a:pt x="0" y="192"/>
                </a:lnTo>
                <a:lnTo>
                  <a:pt x="191" y="0"/>
                </a:lnTo>
                <a:lnTo>
                  <a:pt x="1139" y="0"/>
                </a:lnTo>
                <a:lnTo>
                  <a:pt x="1139" y="638"/>
                </a:lnTo>
                <a:lnTo>
                  <a:pt x="1139" y="681"/>
                </a:lnTo>
                <a:lnTo>
                  <a:pt x="1139" y="1463"/>
                </a:lnTo>
                <a:lnTo>
                  <a:pt x="947" y="1654"/>
                </a:lnTo>
                <a:lnTo>
                  <a:pt x="749" y="1654"/>
                </a:lnTo>
                <a:lnTo>
                  <a:pt x="749" y="87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7733726"/>
      </p:ext>
    </p:extLst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692149"/>
            <a:ext cx="10297666" cy="9366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E788B-C82A-46C9-BC41-1DF5D6B9F95E}" type="datetime3">
              <a:rPr lang="en-US" smtClean="0"/>
              <a:t>15 April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321138" y="1844675"/>
            <a:ext cx="4320000" cy="4321175"/>
          </a:xfrm>
          <a:prstGeom prst="snip2DiagRect">
            <a:avLst>
              <a:gd name="adj1" fmla="val 2308"/>
              <a:gd name="adj2" fmla="val 0"/>
            </a:avLst>
          </a:prstGeom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Freeform 7"/>
          <p:cNvSpPr>
            <a:spLocks noChangeAspect="1" noEditPoints="1"/>
          </p:cNvSpPr>
          <p:nvPr userDrawn="1"/>
        </p:nvSpPr>
        <p:spPr bwMode="auto">
          <a:xfrm>
            <a:off x="10987730" y="692150"/>
            <a:ext cx="648000" cy="648000"/>
          </a:xfrm>
          <a:custGeom>
            <a:avLst/>
            <a:gdLst>
              <a:gd name="T0" fmla="*/ 1730 w 2950"/>
              <a:gd name="T1" fmla="*/ 1159 h 2950"/>
              <a:gd name="T2" fmla="*/ 1685 w 2950"/>
              <a:gd name="T3" fmla="*/ 1188 h 2950"/>
              <a:gd name="T4" fmla="*/ 1676 w 2950"/>
              <a:gd name="T5" fmla="*/ 1246 h 2950"/>
              <a:gd name="T6" fmla="*/ 1703 w 2950"/>
              <a:gd name="T7" fmla="*/ 1283 h 2950"/>
              <a:gd name="T8" fmla="*/ 1866 w 2950"/>
              <a:gd name="T9" fmla="*/ 1345 h 2950"/>
              <a:gd name="T10" fmla="*/ 1966 w 2950"/>
              <a:gd name="T11" fmla="*/ 1393 h 2950"/>
              <a:gd name="T12" fmla="*/ 2010 w 2950"/>
              <a:gd name="T13" fmla="*/ 1439 h 2950"/>
              <a:gd name="T14" fmla="*/ 2032 w 2950"/>
              <a:gd name="T15" fmla="*/ 1507 h 2950"/>
              <a:gd name="T16" fmla="*/ 2032 w 2950"/>
              <a:gd name="T17" fmla="*/ 1591 h 2950"/>
              <a:gd name="T18" fmla="*/ 2007 w 2950"/>
              <a:gd name="T19" fmla="*/ 1672 h 2950"/>
              <a:gd name="T20" fmla="*/ 1955 w 2950"/>
              <a:gd name="T21" fmla="*/ 1732 h 2950"/>
              <a:gd name="T22" fmla="*/ 1883 w 2950"/>
              <a:gd name="T23" fmla="*/ 1770 h 2950"/>
              <a:gd name="T24" fmla="*/ 1794 w 2950"/>
              <a:gd name="T25" fmla="*/ 1784 h 2950"/>
              <a:gd name="T26" fmla="*/ 1632 w 2950"/>
              <a:gd name="T27" fmla="*/ 1770 h 2950"/>
              <a:gd name="T28" fmla="*/ 1677 w 2950"/>
              <a:gd name="T29" fmla="*/ 1650 h 2950"/>
              <a:gd name="T30" fmla="*/ 1810 w 2950"/>
              <a:gd name="T31" fmla="*/ 1651 h 2950"/>
              <a:gd name="T32" fmla="*/ 1864 w 2950"/>
              <a:gd name="T33" fmla="*/ 1624 h 2950"/>
              <a:gd name="T34" fmla="*/ 1886 w 2950"/>
              <a:gd name="T35" fmla="*/ 1571 h 2950"/>
              <a:gd name="T36" fmla="*/ 1878 w 2950"/>
              <a:gd name="T37" fmla="*/ 1525 h 2950"/>
              <a:gd name="T38" fmla="*/ 1832 w 2950"/>
              <a:gd name="T39" fmla="*/ 1490 h 2950"/>
              <a:gd name="T40" fmla="*/ 1710 w 2950"/>
              <a:gd name="T41" fmla="*/ 1449 h 2950"/>
              <a:gd name="T42" fmla="*/ 1599 w 2950"/>
              <a:gd name="T43" fmla="*/ 1396 h 2950"/>
              <a:gd name="T44" fmla="*/ 1550 w 2950"/>
              <a:gd name="T45" fmla="*/ 1343 h 2950"/>
              <a:gd name="T46" fmla="*/ 1529 w 2950"/>
              <a:gd name="T47" fmla="*/ 1282 h 2950"/>
              <a:gd name="T48" fmla="*/ 1528 w 2950"/>
              <a:gd name="T49" fmla="*/ 1201 h 2950"/>
              <a:gd name="T50" fmla="*/ 1552 w 2950"/>
              <a:gd name="T51" fmla="*/ 1124 h 2950"/>
              <a:gd name="T52" fmla="*/ 1593 w 2950"/>
              <a:gd name="T53" fmla="*/ 1076 h 2950"/>
              <a:gd name="T54" fmla="*/ 1661 w 2950"/>
              <a:gd name="T55" fmla="*/ 1039 h 2950"/>
              <a:gd name="T56" fmla="*/ 1748 w 2950"/>
              <a:gd name="T57" fmla="*/ 1022 h 2950"/>
              <a:gd name="T58" fmla="*/ 1894 w 2950"/>
              <a:gd name="T59" fmla="*/ 1030 h 2950"/>
              <a:gd name="T60" fmla="*/ 1937 w 2950"/>
              <a:gd name="T61" fmla="*/ 1161 h 2950"/>
              <a:gd name="T62" fmla="*/ 1083 w 2950"/>
              <a:gd name="T63" fmla="*/ 1508 h 2950"/>
              <a:gd name="T64" fmla="*/ 1491 w 2950"/>
              <a:gd name="T65" fmla="*/ 1771 h 2950"/>
              <a:gd name="T66" fmla="*/ 809 w 2950"/>
              <a:gd name="T67" fmla="*/ 1765 h 2950"/>
              <a:gd name="T68" fmla="*/ 631 w 2950"/>
              <a:gd name="T69" fmla="*/ 1784 h 2950"/>
              <a:gd name="T70" fmla="*/ 498 w 2950"/>
              <a:gd name="T71" fmla="*/ 1767 h 2950"/>
              <a:gd name="T72" fmla="*/ 414 w 2950"/>
              <a:gd name="T73" fmla="*/ 1712 h 2950"/>
              <a:gd name="T74" fmla="*/ 365 w 2950"/>
              <a:gd name="T75" fmla="*/ 1620 h 2950"/>
              <a:gd name="T76" fmla="*/ 344 w 2950"/>
              <a:gd name="T77" fmla="*/ 1496 h 2950"/>
              <a:gd name="T78" fmla="*/ 344 w 2950"/>
              <a:gd name="T79" fmla="*/ 1328 h 2950"/>
              <a:gd name="T80" fmla="*/ 365 w 2950"/>
              <a:gd name="T81" fmla="*/ 1187 h 2950"/>
              <a:gd name="T82" fmla="*/ 410 w 2950"/>
              <a:gd name="T83" fmla="*/ 1095 h 2950"/>
              <a:gd name="T84" fmla="*/ 487 w 2950"/>
              <a:gd name="T85" fmla="*/ 1043 h 2950"/>
              <a:gd name="T86" fmla="*/ 584 w 2950"/>
              <a:gd name="T87" fmla="*/ 1023 h 2950"/>
              <a:gd name="T88" fmla="*/ 751 w 2950"/>
              <a:gd name="T89" fmla="*/ 1033 h 2950"/>
              <a:gd name="T90" fmla="*/ 759 w 2950"/>
              <a:gd name="T91" fmla="*/ 1160 h 2950"/>
              <a:gd name="T92" fmla="*/ 609 w 2950"/>
              <a:gd name="T93" fmla="*/ 1156 h 2950"/>
              <a:gd name="T94" fmla="*/ 551 w 2950"/>
              <a:gd name="T95" fmla="*/ 1175 h 2950"/>
              <a:gd name="T96" fmla="*/ 523 w 2950"/>
              <a:gd name="T97" fmla="*/ 1210 h 2950"/>
              <a:gd name="T98" fmla="*/ 499 w 2950"/>
              <a:gd name="T99" fmla="*/ 1317 h 2950"/>
              <a:gd name="T100" fmla="*/ 496 w 2950"/>
              <a:gd name="T101" fmla="*/ 1471 h 2950"/>
              <a:gd name="T102" fmla="*/ 515 w 2950"/>
              <a:gd name="T103" fmla="*/ 1582 h 2950"/>
              <a:gd name="T104" fmla="*/ 544 w 2950"/>
              <a:gd name="T105" fmla="*/ 1625 h 2950"/>
              <a:gd name="T106" fmla="*/ 603 w 2950"/>
              <a:gd name="T107" fmla="*/ 1649 h 2950"/>
              <a:gd name="T108" fmla="*/ 713 w 2950"/>
              <a:gd name="T109" fmla="*/ 1650 h 2950"/>
              <a:gd name="T110" fmla="*/ 2133 w 2950"/>
              <a:gd name="T111" fmla="*/ 1771 h 2950"/>
              <a:gd name="T112" fmla="*/ 2545 w 2950"/>
              <a:gd name="T113" fmla="*/ 1465 h 2950"/>
              <a:gd name="T114" fmla="*/ 2564 w 2950"/>
              <a:gd name="T115" fmla="*/ 0 h 2950"/>
              <a:gd name="T116" fmla="*/ 0 w 2950"/>
              <a:gd name="T117" fmla="*/ 1482 h 2950"/>
              <a:gd name="T118" fmla="*/ 925 w 2950"/>
              <a:gd name="T119" fmla="*/ 2950 h 2950"/>
              <a:gd name="T120" fmla="*/ 2950 w 2950"/>
              <a:gd name="T121" fmla="*/ 932 h 29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950" h="2950">
                <a:moveTo>
                  <a:pt x="1792" y="1152"/>
                </a:moveTo>
                <a:lnTo>
                  <a:pt x="1778" y="1152"/>
                </a:lnTo>
                <a:lnTo>
                  <a:pt x="1764" y="1153"/>
                </a:lnTo>
                <a:lnTo>
                  <a:pt x="1752" y="1154"/>
                </a:lnTo>
                <a:lnTo>
                  <a:pt x="1746" y="1155"/>
                </a:lnTo>
                <a:lnTo>
                  <a:pt x="1740" y="1156"/>
                </a:lnTo>
                <a:lnTo>
                  <a:pt x="1730" y="1159"/>
                </a:lnTo>
                <a:lnTo>
                  <a:pt x="1720" y="1163"/>
                </a:lnTo>
                <a:lnTo>
                  <a:pt x="1711" y="1167"/>
                </a:lnTo>
                <a:lnTo>
                  <a:pt x="1703" y="1171"/>
                </a:lnTo>
                <a:lnTo>
                  <a:pt x="1696" y="1176"/>
                </a:lnTo>
                <a:lnTo>
                  <a:pt x="1693" y="1179"/>
                </a:lnTo>
                <a:lnTo>
                  <a:pt x="1690" y="1182"/>
                </a:lnTo>
                <a:lnTo>
                  <a:pt x="1685" y="1188"/>
                </a:lnTo>
                <a:lnTo>
                  <a:pt x="1681" y="1195"/>
                </a:lnTo>
                <a:lnTo>
                  <a:pt x="1678" y="1203"/>
                </a:lnTo>
                <a:lnTo>
                  <a:pt x="1676" y="1211"/>
                </a:lnTo>
                <a:lnTo>
                  <a:pt x="1674" y="1220"/>
                </a:lnTo>
                <a:lnTo>
                  <a:pt x="1674" y="1230"/>
                </a:lnTo>
                <a:lnTo>
                  <a:pt x="1674" y="1238"/>
                </a:lnTo>
                <a:lnTo>
                  <a:pt x="1676" y="1246"/>
                </a:lnTo>
                <a:lnTo>
                  <a:pt x="1678" y="1253"/>
                </a:lnTo>
                <a:lnTo>
                  <a:pt x="1681" y="1260"/>
                </a:lnTo>
                <a:lnTo>
                  <a:pt x="1685" y="1267"/>
                </a:lnTo>
                <a:lnTo>
                  <a:pt x="1690" y="1273"/>
                </a:lnTo>
                <a:lnTo>
                  <a:pt x="1693" y="1275"/>
                </a:lnTo>
                <a:lnTo>
                  <a:pt x="1696" y="1278"/>
                </a:lnTo>
                <a:lnTo>
                  <a:pt x="1703" y="1283"/>
                </a:lnTo>
                <a:lnTo>
                  <a:pt x="1712" y="1288"/>
                </a:lnTo>
                <a:lnTo>
                  <a:pt x="1723" y="1293"/>
                </a:lnTo>
                <a:lnTo>
                  <a:pt x="1752" y="1305"/>
                </a:lnTo>
                <a:lnTo>
                  <a:pt x="1770" y="1312"/>
                </a:lnTo>
                <a:lnTo>
                  <a:pt x="1791" y="1320"/>
                </a:lnTo>
                <a:lnTo>
                  <a:pt x="1840" y="1336"/>
                </a:lnTo>
                <a:lnTo>
                  <a:pt x="1866" y="1345"/>
                </a:lnTo>
                <a:lnTo>
                  <a:pt x="1890" y="1354"/>
                </a:lnTo>
                <a:lnTo>
                  <a:pt x="1901" y="1358"/>
                </a:lnTo>
                <a:lnTo>
                  <a:pt x="1912" y="1363"/>
                </a:lnTo>
                <a:lnTo>
                  <a:pt x="1932" y="1373"/>
                </a:lnTo>
                <a:lnTo>
                  <a:pt x="1950" y="1383"/>
                </a:lnTo>
                <a:lnTo>
                  <a:pt x="1958" y="1388"/>
                </a:lnTo>
                <a:lnTo>
                  <a:pt x="1966" y="1393"/>
                </a:lnTo>
                <a:lnTo>
                  <a:pt x="1980" y="1404"/>
                </a:lnTo>
                <a:lnTo>
                  <a:pt x="1986" y="1409"/>
                </a:lnTo>
                <a:lnTo>
                  <a:pt x="1991" y="1414"/>
                </a:lnTo>
                <a:lnTo>
                  <a:pt x="1997" y="1420"/>
                </a:lnTo>
                <a:lnTo>
                  <a:pt x="2002" y="1426"/>
                </a:lnTo>
                <a:lnTo>
                  <a:pt x="2006" y="1433"/>
                </a:lnTo>
                <a:lnTo>
                  <a:pt x="2010" y="1439"/>
                </a:lnTo>
                <a:lnTo>
                  <a:pt x="2014" y="1446"/>
                </a:lnTo>
                <a:lnTo>
                  <a:pt x="2018" y="1454"/>
                </a:lnTo>
                <a:lnTo>
                  <a:pt x="2021" y="1462"/>
                </a:lnTo>
                <a:lnTo>
                  <a:pt x="2024" y="1470"/>
                </a:lnTo>
                <a:lnTo>
                  <a:pt x="2026" y="1479"/>
                </a:lnTo>
                <a:lnTo>
                  <a:pt x="2029" y="1488"/>
                </a:lnTo>
                <a:lnTo>
                  <a:pt x="2032" y="1507"/>
                </a:lnTo>
                <a:lnTo>
                  <a:pt x="2033" y="1517"/>
                </a:lnTo>
                <a:lnTo>
                  <a:pt x="2034" y="1527"/>
                </a:lnTo>
                <a:lnTo>
                  <a:pt x="2035" y="1538"/>
                </a:lnTo>
                <a:lnTo>
                  <a:pt x="2035" y="1549"/>
                </a:lnTo>
                <a:lnTo>
                  <a:pt x="2035" y="1564"/>
                </a:lnTo>
                <a:lnTo>
                  <a:pt x="2034" y="1577"/>
                </a:lnTo>
                <a:lnTo>
                  <a:pt x="2032" y="1591"/>
                </a:lnTo>
                <a:lnTo>
                  <a:pt x="2030" y="1604"/>
                </a:lnTo>
                <a:lnTo>
                  <a:pt x="2028" y="1616"/>
                </a:lnTo>
                <a:lnTo>
                  <a:pt x="2025" y="1628"/>
                </a:lnTo>
                <a:lnTo>
                  <a:pt x="2021" y="1640"/>
                </a:lnTo>
                <a:lnTo>
                  <a:pt x="2017" y="1651"/>
                </a:lnTo>
                <a:lnTo>
                  <a:pt x="2012" y="1662"/>
                </a:lnTo>
                <a:lnTo>
                  <a:pt x="2007" y="1672"/>
                </a:lnTo>
                <a:lnTo>
                  <a:pt x="2001" y="1682"/>
                </a:lnTo>
                <a:lnTo>
                  <a:pt x="1995" y="1692"/>
                </a:lnTo>
                <a:lnTo>
                  <a:pt x="1988" y="1701"/>
                </a:lnTo>
                <a:lnTo>
                  <a:pt x="1981" y="1709"/>
                </a:lnTo>
                <a:lnTo>
                  <a:pt x="1973" y="1717"/>
                </a:lnTo>
                <a:lnTo>
                  <a:pt x="1964" y="1725"/>
                </a:lnTo>
                <a:lnTo>
                  <a:pt x="1955" y="1732"/>
                </a:lnTo>
                <a:lnTo>
                  <a:pt x="1946" y="1739"/>
                </a:lnTo>
                <a:lnTo>
                  <a:pt x="1936" y="1745"/>
                </a:lnTo>
                <a:lnTo>
                  <a:pt x="1926" y="1751"/>
                </a:lnTo>
                <a:lnTo>
                  <a:pt x="1916" y="1756"/>
                </a:lnTo>
                <a:lnTo>
                  <a:pt x="1905" y="1761"/>
                </a:lnTo>
                <a:lnTo>
                  <a:pt x="1894" y="1766"/>
                </a:lnTo>
                <a:lnTo>
                  <a:pt x="1883" y="1770"/>
                </a:lnTo>
                <a:lnTo>
                  <a:pt x="1871" y="1773"/>
                </a:lnTo>
                <a:lnTo>
                  <a:pt x="1859" y="1776"/>
                </a:lnTo>
                <a:lnTo>
                  <a:pt x="1847" y="1779"/>
                </a:lnTo>
                <a:lnTo>
                  <a:pt x="1834" y="1781"/>
                </a:lnTo>
                <a:lnTo>
                  <a:pt x="1821" y="1782"/>
                </a:lnTo>
                <a:lnTo>
                  <a:pt x="1808" y="1784"/>
                </a:lnTo>
                <a:lnTo>
                  <a:pt x="1794" y="1784"/>
                </a:lnTo>
                <a:lnTo>
                  <a:pt x="1780" y="1784"/>
                </a:lnTo>
                <a:lnTo>
                  <a:pt x="1758" y="1784"/>
                </a:lnTo>
                <a:lnTo>
                  <a:pt x="1735" y="1783"/>
                </a:lnTo>
                <a:lnTo>
                  <a:pt x="1711" y="1781"/>
                </a:lnTo>
                <a:lnTo>
                  <a:pt x="1686" y="1778"/>
                </a:lnTo>
                <a:lnTo>
                  <a:pt x="1660" y="1774"/>
                </a:lnTo>
                <a:lnTo>
                  <a:pt x="1632" y="1770"/>
                </a:lnTo>
                <a:lnTo>
                  <a:pt x="1603" y="1765"/>
                </a:lnTo>
                <a:lnTo>
                  <a:pt x="1573" y="1758"/>
                </a:lnTo>
                <a:lnTo>
                  <a:pt x="1534" y="1751"/>
                </a:lnTo>
                <a:lnTo>
                  <a:pt x="1549" y="1635"/>
                </a:lnTo>
                <a:lnTo>
                  <a:pt x="1618" y="1643"/>
                </a:lnTo>
                <a:lnTo>
                  <a:pt x="1649" y="1647"/>
                </a:lnTo>
                <a:lnTo>
                  <a:pt x="1677" y="1650"/>
                </a:lnTo>
                <a:lnTo>
                  <a:pt x="1704" y="1652"/>
                </a:lnTo>
                <a:lnTo>
                  <a:pt x="1729" y="1653"/>
                </a:lnTo>
                <a:lnTo>
                  <a:pt x="1751" y="1654"/>
                </a:lnTo>
                <a:lnTo>
                  <a:pt x="1771" y="1654"/>
                </a:lnTo>
                <a:lnTo>
                  <a:pt x="1785" y="1654"/>
                </a:lnTo>
                <a:lnTo>
                  <a:pt x="1798" y="1653"/>
                </a:lnTo>
                <a:lnTo>
                  <a:pt x="1810" y="1651"/>
                </a:lnTo>
                <a:lnTo>
                  <a:pt x="1822" y="1648"/>
                </a:lnTo>
                <a:lnTo>
                  <a:pt x="1832" y="1645"/>
                </a:lnTo>
                <a:lnTo>
                  <a:pt x="1841" y="1641"/>
                </a:lnTo>
                <a:lnTo>
                  <a:pt x="1850" y="1636"/>
                </a:lnTo>
                <a:lnTo>
                  <a:pt x="1858" y="1631"/>
                </a:lnTo>
                <a:lnTo>
                  <a:pt x="1861" y="1628"/>
                </a:lnTo>
                <a:lnTo>
                  <a:pt x="1864" y="1624"/>
                </a:lnTo>
                <a:lnTo>
                  <a:pt x="1870" y="1617"/>
                </a:lnTo>
                <a:lnTo>
                  <a:pt x="1875" y="1609"/>
                </a:lnTo>
                <a:lnTo>
                  <a:pt x="1879" y="1601"/>
                </a:lnTo>
                <a:lnTo>
                  <a:pt x="1882" y="1591"/>
                </a:lnTo>
                <a:lnTo>
                  <a:pt x="1883" y="1587"/>
                </a:lnTo>
                <a:lnTo>
                  <a:pt x="1885" y="1581"/>
                </a:lnTo>
                <a:lnTo>
                  <a:pt x="1886" y="1571"/>
                </a:lnTo>
                <a:lnTo>
                  <a:pt x="1886" y="1559"/>
                </a:lnTo>
                <a:lnTo>
                  <a:pt x="1886" y="1551"/>
                </a:lnTo>
                <a:lnTo>
                  <a:pt x="1885" y="1543"/>
                </a:lnTo>
                <a:lnTo>
                  <a:pt x="1883" y="1535"/>
                </a:lnTo>
                <a:lnTo>
                  <a:pt x="1881" y="1532"/>
                </a:lnTo>
                <a:lnTo>
                  <a:pt x="1880" y="1528"/>
                </a:lnTo>
                <a:lnTo>
                  <a:pt x="1878" y="1525"/>
                </a:lnTo>
                <a:lnTo>
                  <a:pt x="1876" y="1522"/>
                </a:lnTo>
                <a:lnTo>
                  <a:pt x="1871" y="1516"/>
                </a:lnTo>
                <a:lnTo>
                  <a:pt x="1866" y="1510"/>
                </a:lnTo>
                <a:lnTo>
                  <a:pt x="1860" y="1505"/>
                </a:lnTo>
                <a:lnTo>
                  <a:pt x="1852" y="1500"/>
                </a:lnTo>
                <a:lnTo>
                  <a:pt x="1843" y="1495"/>
                </a:lnTo>
                <a:lnTo>
                  <a:pt x="1832" y="1490"/>
                </a:lnTo>
                <a:lnTo>
                  <a:pt x="1820" y="1485"/>
                </a:lnTo>
                <a:lnTo>
                  <a:pt x="1806" y="1479"/>
                </a:lnTo>
                <a:lnTo>
                  <a:pt x="1790" y="1474"/>
                </a:lnTo>
                <a:lnTo>
                  <a:pt x="1773" y="1468"/>
                </a:lnTo>
                <a:lnTo>
                  <a:pt x="1754" y="1463"/>
                </a:lnTo>
                <a:lnTo>
                  <a:pt x="1724" y="1453"/>
                </a:lnTo>
                <a:lnTo>
                  <a:pt x="1710" y="1449"/>
                </a:lnTo>
                <a:lnTo>
                  <a:pt x="1696" y="1444"/>
                </a:lnTo>
                <a:lnTo>
                  <a:pt x="1670" y="1434"/>
                </a:lnTo>
                <a:lnTo>
                  <a:pt x="1647" y="1423"/>
                </a:lnTo>
                <a:lnTo>
                  <a:pt x="1636" y="1418"/>
                </a:lnTo>
                <a:lnTo>
                  <a:pt x="1626" y="1413"/>
                </a:lnTo>
                <a:lnTo>
                  <a:pt x="1607" y="1401"/>
                </a:lnTo>
                <a:lnTo>
                  <a:pt x="1599" y="1396"/>
                </a:lnTo>
                <a:lnTo>
                  <a:pt x="1591" y="1390"/>
                </a:lnTo>
                <a:lnTo>
                  <a:pt x="1577" y="1378"/>
                </a:lnTo>
                <a:lnTo>
                  <a:pt x="1571" y="1371"/>
                </a:lnTo>
                <a:lnTo>
                  <a:pt x="1565" y="1365"/>
                </a:lnTo>
                <a:lnTo>
                  <a:pt x="1559" y="1358"/>
                </a:lnTo>
                <a:lnTo>
                  <a:pt x="1554" y="1350"/>
                </a:lnTo>
                <a:lnTo>
                  <a:pt x="1550" y="1343"/>
                </a:lnTo>
                <a:lnTo>
                  <a:pt x="1546" y="1335"/>
                </a:lnTo>
                <a:lnTo>
                  <a:pt x="1542" y="1327"/>
                </a:lnTo>
                <a:lnTo>
                  <a:pt x="1538" y="1319"/>
                </a:lnTo>
                <a:lnTo>
                  <a:pt x="1535" y="1310"/>
                </a:lnTo>
                <a:lnTo>
                  <a:pt x="1533" y="1301"/>
                </a:lnTo>
                <a:lnTo>
                  <a:pt x="1530" y="1292"/>
                </a:lnTo>
                <a:lnTo>
                  <a:pt x="1529" y="1282"/>
                </a:lnTo>
                <a:lnTo>
                  <a:pt x="1527" y="1272"/>
                </a:lnTo>
                <a:lnTo>
                  <a:pt x="1526" y="1262"/>
                </a:lnTo>
                <a:lnTo>
                  <a:pt x="1526" y="1251"/>
                </a:lnTo>
                <a:lnTo>
                  <a:pt x="1525" y="1240"/>
                </a:lnTo>
                <a:lnTo>
                  <a:pt x="1526" y="1227"/>
                </a:lnTo>
                <a:lnTo>
                  <a:pt x="1526" y="1214"/>
                </a:lnTo>
                <a:lnTo>
                  <a:pt x="1528" y="1201"/>
                </a:lnTo>
                <a:lnTo>
                  <a:pt x="1530" y="1189"/>
                </a:lnTo>
                <a:lnTo>
                  <a:pt x="1532" y="1177"/>
                </a:lnTo>
                <a:lnTo>
                  <a:pt x="1535" y="1165"/>
                </a:lnTo>
                <a:lnTo>
                  <a:pt x="1538" y="1155"/>
                </a:lnTo>
                <a:lnTo>
                  <a:pt x="1542" y="1144"/>
                </a:lnTo>
                <a:lnTo>
                  <a:pt x="1547" y="1134"/>
                </a:lnTo>
                <a:lnTo>
                  <a:pt x="1552" y="1124"/>
                </a:lnTo>
                <a:lnTo>
                  <a:pt x="1557" y="1115"/>
                </a:lnTo>
                <a:lnTo>
                  <a:pt x="1563" y="1106"/>
                </a:lnTo>
                <a:lnTo>
                  <a:pt x="1570" y="1098"/>
                </a:lnTo>
                <a:lnTo>
                  <a:pt x="1577" y="1090"/>
                </a:lnTo>
                <a:lnTo>
                  <a:pt x="1584" y="1083"/>
                </a:lnTo>
                <a:lnTo>
                  <a:pt x="1588" y="1079"/>
                </a:lnTo>
                <a:lnTo>
                  <a:pt x="1593" y="1076"/>
                </a:lnTo>
                <a:lnTo>
                  <a:pt x="1601" y="1069"/>
                </a:lnTo>
                <a:lnTo>
                  <a:pt x="1610" y="1063"/>
                </a:lnTo>
                <a:lnTo>
                  <a:pt x="1620" y="1057"/>
                </a:lnTo>
                <a:lnTo>
                  <a:pt x="1629" y="1052"/>
                </a:lnTo>
                <a:lnTo>
                  <a:pt x="1639" y="1047"/>
                </a:lnTo>
                <a:lnTo>
                  <a:pt x="1650" y="1043"/>
                </a:lnTo>
                <a:lnTo>
                  <a:pt x="1661" y="1039"/>
                </a:lnTo>
                <a:lnTo>
                  <a:pt x="1672" y="1035"/>
                </a:lnTo>
                <a:lnTo>
                  <a:pt x="1684" y="1032"/>
                </a:lnTo>
                <a:lnTo>
                  <a:pt x="1696" y="1029"/>
                </a:lnTo>
                <a:lnTo>
                  <a:pt x="1709" y="1027"/>
                </a:lnTo>
                <a:lnTo>
                  <a:pt x="1721" y="1025"/>
                </a:lnTo>
                <a:lnTo>
                  <a:pt x="1735" y="1023"/>
                </a:lnTo>
                <a:lnTo>
                  <a:pt x="1748" y="1022"/>
                </a:lnTo>
                <a:lnTo>
                  <a:pt x="1762" y="1022"/>
                </a:lnTo>
                <a:lnTo>
                  <a:pt x="1777" y="1022"/>
                </a:lnTo>
                <a:lnTo>
                  <a:pt x="1798" y="1022"/>
                </a:lnTo>
                <a:lnTo>
                  <a:pt x="1820" y="1023"/>
                </a:lnTo>
                <a:lnTo>
                  <a:pt x="1843" y="1025"/>
                </a:lnTo>
                <a:lnTo>
                  <a:pt x="1868" y="1027"/>
                </a:lnTo>
                <a:lnTo>
                  <a:pt x="1894" y="1030"/>
                </a:lnTo>
                <a:lnTo>
                  <a:pt x="1922" y="1034"/>
                </a:lnTo>
                <a:lnTo>
                  <a:pt x="1950" y="1038"/>
                </a:lnTo>
                <a:lnTo>
                  <a:pt x="1981" y="1043"/>
                </a:lnTo>
                <a:lnTo>
                  <a:pt x="2020" y="1051"/>
                </a:lnTo>
                <a:lnTo>
                  <a:pt x="2008" y="1169"/>
                </a:lnTo>
                <a:lnTo>
                  <a:pt x="1971" y="1165"/>
                </a:lnTo>
                <a:lnTo>
                  <a:pt x="1937" y="1161"/>
                </a:lnTo>
                <a:lnTo>
                  <a:pt x="1877" y="1156"/>
                </a:lnTo>
                <a:lnTo>
                  <a:pt x="1852" y="1154"/>
                </a:lnTo>
                <a:lnTo>
                  <a:pt x="1829" y="1153"/>
                </a:lnTo>
                <a:lnTo>
                  <a:pt x="1809" y="1152"/>
                </a:lnTo>
                <a:lnTo>
                  <a:pt x="1792" y="1152"/>
                </a:lnTo>
                <a:close/>
                <a:moveTo>
                  <a:pt x="1158" y="1158"/>
                </a:moveTo>
                <a:lnTo>
                  <a:pt x="1083" y="1508"/>
                </a:lnTo>
                <a:lnTo>
                  <a:pt x="1284" y="1508"/>
                </a:lnTo>
                <a:lnTo>
                  <a:pt x="1210" y="1158"/>
                </a:lnTo>
                <a:lnTo>
                  <a:pt x="1158" y="1158"/>
                </a:lnTo>
                <a:close/>
                <a:moveTo>
                  <a:pt x="876" y="1771"/>
                </a:moveTo>
                <a:lnTo>
                  <a:pt x="1042" y="1035"/>
                </a:lnTo>
                <a:lnTo>
                  <a:pt x="1326" y="1035"/>
                </a:lnTo>
                <a:lnTo>
                  <a:pt x="1491" y="1771"/>
                </a:lnTo>
                <a:lnTo>
                  <a:pt x="1342" y="1771"/>
                </a:lnTo>
                <a:lnTo>
                  <a:pt x="1313" y="1638"/>
                </a:lnTo>
                <a:lnTo>
                  <a:pt x="1055" y="1638"/>
                </a:lnTo>
                <a:lnTo>
                  <a:pt x="1025" y="1771"/>
                </a:lnTo>
                <a:lnTo>
                  <a:pt x="876" y="1771"/>
                </a:lnTo>
                <a:close/>
                <a:moveTo>
                  <a:pt x="838" y="1760"/>
                </a:moveTo>
                <a:lnTo>
                  <a:pt x="809" y="1765"/>
                </a:lnTo>
                <a:lnTo>
                  <a:pt x="782" y="1770"/>
                </a:lnTo>
                <a:lnTo>
                  <a:pt x="755" y="1775"/>
                </a:lnTo>
                <a:lnTo>
                  <a:pt x="729" y="1778"/>
                </a:lnTo>
                <a:lnTo>
                  <a:pt x="703" y="1781"/>
                </a:lnTo>
                <a:lnTo>
                  <a:pt x="678" y="1783"/>
                </a:lnTo>
                <a:lnTo>
                  <a:pt x="654" y="1784"/>
                </a:lnTo>
                <a:lnTo>
                  <a:pt x="631" y="1784"/>
                </a:lnTo>
                <a:lnTo>
                  <a:pt x="608" y="1784"/>
                </a:lnTo>
                <a:lnTo>
                  <a:pt x="587" y="1783"/>
                </a:lnTo>
                <a:lnTo>
                  <a:pt x="567" y="1781"/>
                </a:lnTo>
                <a:lnTo>
                  <a:pt x="548" y="1779"/>
                </a:lnTo>
                <a:lnTo>
                  <a:pt x="530" y="1776"/>
                </a:lnTo>
                <a:lnTo>
                  <a:pt x="513" y="1772"/>
                </a:lnTo>
                <a:lnTo>
                  <a:pt x="498" y="1767"/>
                </a:lnTo>
                <a:lnTo>
                  <a:pt x="483" y="1762"/>
                </a:lnTo>
                <a:lnTo>
                  <a:pt x="470" y="1756"/>
                </a:lnTo>
                <a:lnTo>
                  <a:pt x="457" y="1749"/>
                </a:lnTo>
                <a:lnTo>
                  <a:pt x="445" y="1741"/>
                </a:lnTo>
                <a:lnTo>
                  <a:pt x="434" y="1732"/>
                </a:lnTo>
                <a:lnTo>
                  <a:pt x="424" y="1723"/>
                </a:lnTo>
                <a:lnTo>
                  <a:pt x="414" y="1712"/>
                </a:lnTo>
                <a:lnTo>
                  <a:pt x="405" y="1701"/>
                </a:lnTo>
                <a:lnTo>
                  <a:pt x="397" y="1689"/>
                </a:lnTo>
                <a:lnTo>
                  <a:pt x="389" y="1676"/>
                </a:lnTo>
                <a:lnTo>
                  <a:pt x="382" y="1663"/>
                </a:lnTo>
                <a:lnTo>
                  <a:pt x="376" y="1649"/>
                </a:lnTo>
                <a:lnTo>
                  <a:pt x="370" y="1635"/>
                </a:lnTo>
                <a:lnTo>
                  <a:pt x="365" y="1620"/>
                </a:lnTo>
                <a:lnTo>
                  <a:pt x="361" y="1605"/>
                </a:lnTo>
                <a:lnTo>
                  <a:pt x="357" y="1589"/>
                </a:lnTo>
                <a:lnTo>
                  <a:pt x="353" y="1572"/>
                </a:lnTo>
                <a:lnTo>
                  <a:pt x="351" y="1555"/>
                </a:lnTo>
                <a:lnTo>
                  <a:pt x="348" y="1536"/>
                </a:lnTo>
                <a:lnTo>
                  <a:pt x="346" y="1517"/>
                </a:lnTo>
                <a:lnTo>
                  <a:pt x="344" y="1496"/>
                </a:lnTo>
                <a:lnTo>
                  <a:pt x="343" y="1475"/>
                </a:lnTo>
                <a:lnTo>
                  <a:pt x="341" y="1452"/>
                </a:lnTo>
                <a:lnTo>
                  <a:pt x="341" y="1428"/>
                </a:lnTo>
                <a:lnTo>
                  <a:pt x="340" y="1403"/>
                </a:lnTo>
                <a:lnTo>
                  <a:pt x="341" y="1377"/>
                </a:lnTo>
                <a:lnTo>
                  <a:pt x="341" y="1352"/>
                </a:lnTo>
                <a:lnTo>
                  <a:pt x="344" y="1328"/>
                </a:lnTo>
                <a:lnTo>
                  <a:pt x="345" y="1304"/>
                </a:lnTo>
                <a:lnTo>
                  <a:pt x="347" y="1282"/>
                </a:lnTo>
                <a:lnTo>
                  <a:pt x="350" y="1261"/>
                </a:lnTo>
                <a:lnTo>
                  <a:pt x="353" y="1241"/>
                </a:lnTo>
                <a:lnTo>
                  <a:pt x="357" y="1222"/>
                </a:lnTo>
                <a:lnTo>
                  <a:pt x="361" y="1204"/>
                </a:lnTo>
                <a:lnTo>
                  <a:pt x="365" y="1187"/>
                </a:lnTo>
                <a:lnTo>
                  <a:pt x="370" y="1171"/>
                </a:lnTo>
                <a:lnTo>
                  <a:pt x="375" y="1156"/>
                </a:lnTo>
                <a:lnTo>
                  <a:pt x="381" y="1142"/>
                </a:lnTo>
                <a:lnTo>
                  <a:pt x="388" y="1129"/>
                </a:lnTo>
                <a:lnTo>
                  <a:pt x="394" y="1117"/>
                </a:lnTo>
                <a:lnTo>
                  <a:pt x="402" y="1106"/>
                </a:lnTo>
                <a:lnTo>
                  <a:pt x="410" y="1095"/>
                </a:lnTo>
                <a:lnTo>
                  <a:pt x="418" y="1086"/>
                </a:lnTo>
                <a:lnTo>
                  <a:pt x="428" y="1077"/>
                </a:lnTo>
                <a:lnTo>
                  <a:pt x="438" y="1069"/>
                </a:lnTo>
                <a:lnTo>
                  <a:pt x="449" y="1061"/>
                </a:lnTo>
                <a:lnTo>
                  <a:pt x="461" y="1054"/>
                </a:lnTo>
                <a:lnTo>
                  <a:pt x="474" y="1048"/>
                </a:lnTo>
                <a:lnTo>
                  <a:pt x="487" y="1043"/>
                </a:lnTo>
                <a:lnTo>
                  <a:pt x="501" y="1038"/>
                </a:lnTo>
                <a:lnTo>
                  <a:pt x="516" y="1033"/>
                </a:lnTo>
                <a:lnTo>
                  <a:pt x="532" y="1030"/>
                </a:lnTo>
                <a:lnTo>
                  <a:pt x="549" y="1027"/>
                </a:lnTo>
                <a:lnTo>
                  <a:pt x="557" y="1026"/>
                </a:lnTo>
                <a:lnTo>
                  <a:pt x="566" y="1025"/>
                </a:lnTo>
                <a:lnTo>
                  <a:pt x="584" y="1023"/>
                </a:lnTo>
                <a:lnTo>
                  <a:pt x="603" y="1022"/>
                </a:lnTo>
                <a:lnTo>
                  <a:pt x="623" y="1022"/>
                </a:lnTo>
                <a:lnTo>
                  <a:pt x="647" y="1022"/>
                </a:lnTo>
                <a:lnTo>
                  <a:pt x="672" y="1023"/>
                </a:lnTo>
                <a:lnTo>
                  <a:pt x="697" y="1026"/>
                </a:lnTo>
                <a:lnTo>
                  <a:pt x="724" y="1029"/>
                </a:lnTo>
                <a:lnTo>
                  <a:pt x="751" y="1033"/>
                </a:lnTo>
                <a:lnTo>
                  <a:pt x="780" y="1038"/>
                </a:lnTo>
                <a:lnTo>
                  <a:pt x="809" y="1044"/>
                </a:lnTo>
                <a:lnTo>
                  <a:pt x="839" y="1051"/>
                </a:lnTo>
                <a:lnTo>
                  <a:pt x="835" y="1170"/>
                </a:lnTo>
                <a:lnTo>
                  <a:pt x="808" y="1166"/>
                </a:lnTo>
                <a:lnTo>
                  <a:pt x="783" y="1163"/>
                </a:lnTo>
                <a:lnTo>
                  <a:pt x="759" y="1160"/>
                </a:lnTo>
                <a:lnTo>
                  <a:pt x="736" y="1158"/>
                </a:lnTo>
                <a:lnTo>
                  <a:pt x="694" y="1155"/>
                </a:lnTo>
                <a:lnTo>
                  <a:pt x="675" y="1154"/>
                </a:lnTo>
                <a:lnTo>
                  <a:pt x="656" y="1154"/>
                </a:lnTo>
                <a:lnTo>
                  <a:pt x="639" y="1154"/>
                </a:lnTo>
                <a:lnTo>
                  <a:pt x="623" y="1155"/>
                </a:lnTo>
                <a:lnTo>
                  <a:pt x="609" y="1156"/>
                </a:lnTo>
                <a:lnTo>
                  <a:pt x="595" y="1159"/>
                </a:lnTo>
                <a:lnTo>
                  <a:pt x="583" y="1161"/>
                </a:lnTo>
                <a:lnTo>
                  <a:pt x="573" y="1164"/>
                </a:lnTo>
                <a:lnTo>
                  <a:pt x="563" y="1168"/>
                </a:lnTo>
                <a:lnTo>
                  <a:pt x="559" y="1170"/>
                </a:lnTo>
                <a:lnTo>
                  <a:pt x="555" y="1173"/>
                </a:lnTo>
                <a:lnTo>
                  <a:pt x="551" y="1175"/>
                </a:lnTo>
                <a:lnTo>
                  <a:pt x="548" y="1178"/>
                </a:lnTo>
                <a:lnTo>
                  <a:pt x="544" y="1181"/>
                </a:lnTo>
                <a:lnTo>
                  <a:pt x="541" y="1184"/>
                </a:lnTo>
                <a:lnTo>
                  <a:pt x="538" y="1188"/>
                </a:lnTo>
                <a:lnTo>
                  <a:pt x="534" y="1192"/>
                </a:lnTo>
                <a:lnTo>
                  <a:pt x="529" y="1200"/>
                </a:lnTo>
                <a:lnTo>
                  <a:pt x="523" y="1210"/>
                </a:lnTo>
                <a:lnTo>
                  <a:pt x="518" y="1220"/>
                </a:lnTo>
                <a:lnTo>
                  <a:pt x="514" y="1232"/>
                </a:lnTo>
                <a:lnTo>
                  <a:pt x="510" y="1245"/>
                </a:lnTo>
                <a:lnTo>
                  <a:pt x="507" y="1259"/>
                </a:lnTo>
                <a:lnTo>
                  <a:pt x="504" y="1276"/>
                </a:lnTo>
                <a:lnTo>
                  <a:pt x="501" y="1295"/>
                </a:lnTo>
                <a:lnTo>
                  <a:pt x="499" y="1317"/>
                </a:lnTo>
                <a:lnTo>
                  <a:pt x="498" y="1328"/>
                </a:lnTo>
                <a:lnTo>
                  <a:pt x="497" y="1340"/>
                </a:lnTo>
                <a:lnTo>
                  <a:pt x="496" y="1367"/>
                </a:lnTo>
                <a:lnTo>
                  <a:pt x="496" y="1395"/>
                </a:lnTo>
                <a:lnTo>
                  <a:pt x="495" y="1426"/>
                </a:lnTo>
                <a:lnTo>
                  <a:pt x="496" y="1457"/>
                </a:lnTo>
                <a:lnTo>
                  <a:pt x="496" y="1471"/>
                </a:lnTo>
                <a:lnTo>
                  <a:pt x="497" y="1485"/>
                </a:lnTo>
                <a:lnTo>
                  <a:pt x="498" y="1498"/>
                </a:lnTo>
                <a:lnTo>
                  <a:pt x="500" y="1511"/>
                </a:lnTo>
                <a:lnTo>
                  <a:pt x="503" y="1534"/>
                </a:lnTo>
                <a:lnTo>
                  <a:pt x="507" y="1555"/>
                </a:lnTo>
                <a:lnTo>
                  <a:pt x="512" y="1573"/>
                </a:lnTo>
                <a:lnTo>
                  <a:pt x="515" y="1582"/>
                </a:lnTo>
                <a:lnTo>
                  <a:pt x="518" y="1589"/>
                </a:lnTo>
                <a:lnTo>
                  <a:pt x="522" y="1596"/>
                </a:lnTo>
                <a:lnTo>
                  <a:pt x="525" y="1603"/>
                </a:lnTo>
                <a:lnTo>
                  <a:pt x="529" y="1609"/>
                </a:lnTo>
                <a:lnTo>
                  <a:pt x="534" y="1615"/>
                </a:lnTo>
                <a:lnTo>
                  <a:pt x="538" y="1620"/>
                </a:lnTo>
                <a:lnTo>
                  <a:pt x="544" y="1625"/>
                </a:lnTo>
                <a:lnTo>
                  <a:pt x="550" y="1629"/>
                </a:lnTo>
                <a:lnTo>
                  <a:pt x="556" y="1633"/>
                </a:lnTo>
                <a:lnTo>
                  <a:pt x="563" y="1637"/>
                </a:lnTo>
                <a:lnTo>
                  <a:pt x="570" y="1640"/>
                </a:lnTo>
                <a:lnTo>
                  <a:pt x="586" y="1645"/>
                </a:lnTo>
                <a:lnTo>
                  <a:pt x="594" y="1647"/>
                </a:lnTo>
                <a:lnTo>
                  <a:pt x="603" y="1649"/>
                </a:lnTo>
                <a:lnTo>
                  <a:pt x="613" y="1651"/>
                </a:lnTo>
                <a:lnTo>
                  <a:pt x="623" y="1651"/>
                </a:lnTo>
                <a:lnTo>
                  <a:pt x="633" y="1652"/>
                </a:lnTo>
                <a:lnTo>
                  <a:pt x="644" y="1652"/>
                </a:lnTo>
                <a:lnTo>
                  <a:pt x="667" y="1652"/>
                </a:lnTo>
                <a:lnTo>
                  <a:pt x="690" y="1651"/>
                </a:lnTo>
                <a:lnTo>
                  <a:pt x="713" y="1650"/>
                </a:lnTo>
                <a:lnTo>
                  <a:pt x="737" y="1648"/>
                </a:lnTo>
                <a:lnTo>
                  <a:pt x="761" y="1646"/>
                </a:lnTo>
                <a:lnTo>
                  <a:pt x="785" y="1644"/>
                </a:lnTo>
                <a:lnTo>
                  <a:pt x="810" y="1641"/>
                </a:lnTo>
                <a:lnTo>
                  <a:pt x="835" y="1637"/>
                </a:lnTo>
                <a:lnTo>
                  <a:pt x="838" y="1760"/>
                </a:lnTo>
                <a:close/>
                <a:moveTo>
                  <a:pt x="2133" y="1771"/>
                </a:moveTo>
                <a:lnTo>
                  <a:pt x="2133" y="1035"/>
                </a:lnTo>
                <a:lnTo>
                  <a:pt x="2610" y="1035"/>
                </a:lnTo>
                <a:lnTo>
                  <a:pt x="2610" y="1165"/>
                </a:lnTo>
                <a:lnTo>
                  <a:pt x="2283" y="1165"/>
                </a:lnTo>
                <a:lnTo>
                  <a:pt x="2283" y="1337"/>
                </a:lnTo>
                <a:lnTo>
                  <a:pt x="2545" y="1337"/>
                </a:lnTo>
                <a:lnTo>
                  <a:pt x="2545" y="1465"/>
                </a:lnTo>
                <a:lnTo>
                  <a:pt x="2283" y="1465"/>
                </a:lnTo>
                <a:lnTo>
                  <a:pt x="2283" y="1641"/>
                </a:lnTo>
                <a:lnTo>
                  <a:pt x="2610" y="1641"/>
                </a:lnTo>
                <a:lnTo>
                  <a:pt x="2610" y="1771"/>
                </a:lnTo>
                <a:lnTo>
                  <a:pt x="2133" y="1771"/>
                </a:lnTo>
                <a:close/>
                <a:moveTo>
                  <a:pt x="2667" y="0"/>
                </a:moveTo>
                <a:lnTo>
                  <a:pt x="2564" y="0"/>
                </a:lnTo>
                <a:lnTo>
                  <a:pt x="2024" y="0"/>
                </a:lnTo>
                <a:lnTo>
                  <a:pt x="1486" y="0"/>
                </a:lnTo>
                <a:lnTo>
                  <a:pt x="948" y="0"/>
                </a:lnTo>
                <a:lnTo>
                  <a:pt x="410" y="0"/>
                </a:lnTo>
                <a:lnTo>
                  <a:pt x="0" y="409"/>
                </a:lnTo>
                <a:lnTo>
                  <a:pt x="0" y="946"/>
                </a:lnTo>
                <a:lnTo>
                  <a:pt x="0" y="1482"/>
                </a:lnTo>
                <a:lnTo>
                  <a:pt x="0" y="2018"/>
                </a:lnTo>
                <a:lnTo>
                  <a:pt x="0" y="2555"/>
                </a:lnTo>
                <a:lnTo>
                  <a:pt x="0" y="2667"/>
                </a:lnTo>
                <a:lnTo>
                  <a:pt x="0" y="2950"/>
                </a:lnTo>
                <a:lnTo>
                  <a:pt x="284" y="2950"/>
                </a:lnTo>
                <a:lnTo>
                  <a:pt x="387" y="2950"/>
                </a:lnTo>
                <a:lnTo>
                  <a:pt x="925" y="2950"/>
                </a:lnTo>
                <a:lnTo>
                  <a:pt x="1464" y="2950"/>
                </a:lnTo>
                <a:lnTo>
                  <a:pt x="2002" y="2950"/>
                </a:lnTo>
                <a:lnTo>
                  <a:pt x="2542" y="2950"/>
                </a:lnTo>
                <a:lnTo>
                  <a:pt x="2950" y="2541"/>
                </a:lnTo>
                <a:lnTo>
                  <a:pt x="2950" y="2004"/>
                </a:lnTo>
                <a:lnTo>
                  <a:pt x="2950" y="1468"/>
                </a:lnTo>
                <a:lnTo>
                  <a:pt x="2950" y="932"/>
                </a:lnTo>
                <a:lnTo>
                  <a:pt x="2950" y="395"/>
                </a:lnTo>
                <a:lnTo>
                  <a:pt x="2950" y="283"/>
                </a:lnTo>
                <a:lnTo>
                  <a:pt x="2950" y="0"/>
                </a:lnTo>
                <a:lnTo>
                  <a:pt x="266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983431" y="1988840"/>
            <a:ext cx="6049193" cy="417701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4"/>
                </a:solidFill>
              </a:defRPr>
            </a:lvl1pPr>
            <a:lvl2pPr marL="0" indent="0">
              <a:buFontTx/>
              <a:buNone/>
              <a:defRPr sz="1400"/>
            </a:lvl2pPr>
            <a:lvl3pPr marL="182563" indent="-182563">
              <a:defRPr sz="14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Freeform 6"/>
          <p:cNvSpPr>
            <a:spLocks noChangeAspect="1"/>
          </p:cNvSpPr>
          <p:nvPr userDrawn="1"/>
        </p:nvSpPr>
        <p:spPr bwMode="auto">
          <a:xfrm>
            <a:off x="550863" y="1838018"/>
            <a:ext cx="288000" cy="418108"/>
          </a:xfrm>
          <a:custGeom>
            <a:avLst/>
            <a:gdLst>
              <a:gd name="T0" fmla="*/ 749 w 1139"/>
              <a:gd name="T1" fmla="*/ 872 h 1654"/>
              <a:gd name="T2" fmla="*/ 0 w 1139"/>
              <a:gd name="T3" fmla="*/ 872 h 1654"/>
              <a:gd name="T4" fmla="*/ 0 w 1139"/>
              <a:gd name="T5" fmla="*/ 192 h 1654"/>
              <a:gd name="T6" fmla="*/ 191 w 1139"/>
              <a:gd name="T7" fmla="*/ 0 h 1654"/>
              <a:gd name="T8" fmla="*/ 1139 w 1139"/>
              <a:gd name="T9" fmla="*/ 0 h 1654"/>
              <a:gd name="T10" fmla="*/ 1139 w 1139"/>
              <a:gd name="T11" fmla="*/ 638 h 1654"/>
              <a:gd name="T12" fmla="*/ 1139 w 1139"/>
              <a:gd name="T13" fmla="*/ 681 h 1654"/>
              <a:gd name="T14" fmla="*/ 1139 w 1139"/>
              <a:gd name="T15" fmla="*/ 1463 h 1654"/>
              <a:gd name="T16" fmla="*/ 947 w 1139"/>
              <a:gd name="T17" fmla="*/ 1654 h 1654"/>
              <a:gd name="T18" fmla="*/ 749 w 1139"/>
              <a:gd name="T19" fmla="*/ 1654 h 1654"/>
              <a:gd name="T20" fmla="*/ 749 w 1139"/>
              <a:gd name="T21" fmla="*/ 872 h 16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39" h="1654">
                <a:moveTo>
                  <a:pt x="749" y="872"/>
                </a:moveTo>
                <a:lnTo>
                  <a:pt x="0" y="872"/>
                </a:lnTo>
                <a:lnTo>
                  <a:pt x="0" y="192"/>
                </a:lnTo>
                <a:lnTo>
                  <a:pt x="191" y="0"/>
                </a:lnTo>
                <a:lnTo>
                  <a:pt x="1139" y="0"/>
                </a:lnTo>
                <a:lnTo>
                  <a:pt x="1139" y="638"/>
                </a:lnTo>
                <a:lnTo>
                  <a:pt x="1139" y="681"/>
                </a:lnTo>
                <a:lnTo>
                  <a:pt x="1139" y="1463"/>
                </a:lnTo>
                <a:lnTo>
                  <a:pt x="947" y="1654"/>
                </a:lnTo>
                <a:lnTo>
                  <a:pt x="749" y="1654"/>
                </a:lnTo>
                <a:lnTo>
                  <a:pt x="749" y="87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0866630"/>
      </p:ext>
    </p:extLst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692149"/>
            <a:ext cx="10297666" cy="9366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F339D-7708-49DA-897D-8FF11C5BE98B}" type="datetime3">
              <a:rPr lang="en-US" smtClean="0"/>
              <a:t>15 April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321138" y="1844676"/>
            <a:ext cx="4320000" cy="2160588"/>
          </a:xfrm>
          <a:prstGeom prst="snip2DiagRect">
            <a:avLst>
              <a:gd name="adj1" fmla="val 4616"/>
              <a:gd name="adj2" fmla="val 0"/>
            </a:avLst>
          </a:prstGeom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Freeform 7"/>
          <p:cNvSpPr>
            <a:spLocks noChangeAspect="1" noEditPoints="1"/>
          </p:cNvSpPr>
          <p:nvPr userDrawn="1"/>
        </p:nvSpPr>
        <p:spPr bwMode="auto">
          <a:xfrm>
            <a:off x="10987730" y="692150"/>
            <a:ext cx="648000" cy="648000"/>
          </a:xfrm>
          <a:custGeom>
            <a:avLst/>
            <a:gdLst>
              <a:gd name="T0" fmla="*/ 1730 w 2950"/>
              <a:gd name="T1" fmla="*/ 1159 h 2950"/>
              <a:gd name="T2" fmla="*/ 1685 w 2950"/>
              <a:gd name="T3" fmla="*/ 1188 h 2950"/>
              <a:gd name="T4" fmla="*/ 1676 w 2950"/>
              <a:gd name="T5" fmla="*/ 1246 h 2950"/>
              <a:gd name="T6" fmla="*/ 1703 w 2950"/>
              <a:gd name="T7" fmla="*/ 1283 h 2950"/>
              <a:gd name="T8" fmla="*/ 1866 w 2950"/>
              <a:gd name="T9" fmla="*/ 1345 h 2950"/>
              <a:gd name="T10" fmla="*/ 1966 w 2950"/>
              <a:gd name="T11" fmla="*/ 1393 h 2950"/>
              <a:gd name="T12" fmla="*/ 2010 w 2950"/>
              <a:gd name="T13" fmla="*/ 1439 h 2950"/>
              <a:gd name="T14" fmla="*/ 2032 w 2950"/>
              <a:gd name="T15" fmla="*/ 1507 h 2950"/>
              <a:gd name="T16" fmla="*/ 2032 w 2950"/>
              <a:gd name="T17" fmla="*/ 1591 h 2950"/>
              <a:gd name="T18" fmla="*/ 2007 w 2950"/>
              <a:gd name="T19" fmla="*/ 1672 h 2950"/>
              <a:gd name="T20" fmla="*/ 1955 w 2950"/>
              <a:gd name="T21" fmla="*/ 1732 h 2950"/>
              <a:gd name="T22" fmla="*/ 1883 w 2950"/>
              <a:gd name="T23" fmla="*/ 1770 h 2950"/>
              <a:gd name="T24" fmla="*/ 1794 w 2950"/>
              <a:gd name="T25" fmla="*/ 1784 h 2950"/>
              <a:gd name="T26" fmla="*/ 1632 w 2950"/>
              <a:gd name="T27" fmla="*/ 1770 h 2950"/>
              <a:gd name="T28" fmla="*/ 1677 w 2950"/>
              <a:gd name="T29" fmla="*/ 1650 h 2950"/>
              <a:gd name="T30" fmla="*/ 1810 w 2950"/>
              <a:gd name="T31" fmla="*/ 1651 h 2950"/>
              <a:gd name="T32" fmla="*/ 1864 w 2950"/>
              <a:gd name="T33" fmla="*/ 1624 h 2950"/>
              <a:gd name="T34" fmla="*/ 1886 w 2950"/>
              <a:gd name="T35" fmla="*/ 1571 h 2950"/>
              <a:gd name="T36" fmla="*/ 1878 w 2950"/>
              <a:gd name="T37" fmla="*/ 1525 h 2950"/>
              <a:gd name="T38" fmla="*/ 1832 w 2950"/>
              <a:gd name="T39" fmla="*/ 1490 h 2950"/>
              <a:gd name="T40" fmla="*/ 1710 w 2950"/>
              <a:gd name="T41" fmla="*/ 1449 h 2950"/>
              <a:gd name="T42" fmla="*/ 1599 w 2950"/>
              <a:gd name="T43" fmla="*/ 1396 h 2950"/>
              <a:gd name="T44" fmla="*/ 1550 w 2950"/>
              <a:gd name="T45" fmla="*/ 1343 h 2950"/>
              <a:gd name="T46" fmla="*/ 1529 w 2950"/>
              <a:gd name="T47" fmla="*/ 1282 h 2950"/>
              <a:gd name="T48" fmla="*/ 1528 w 2950"/>
              <a:gd name="T49" fmla="*/ 1201 h 2950"/>
              <a:gd name="T50" fmla="*/ 1552 w 2950"/>
              <a:gd name="T51" fmla="*/ 1124 h 2950"/>
              <a:gd name="T52" fmla="*/ 1593 w 2950"/>
              <a:gd name="T53" fmla="*/ 1076 h 2950"/>
              <a:gd name="T54" fmla="*/ 1661 w 2950"/>
              <a:gd name="T55" fmla="*/ 1039 h 2950"/>
              <a:gd name="T56" fmla="*/ 1748 w 2950"/>
              <a:gd name="T57" fmla="*/ 1022 h 2950"/>
              <a:gd name="T58" fmla="*/ 1894 w 2950"/>
              <a:gd name="T59" fmla="*/ 1030 h 2950"/>
              <a:gd name="T60" fmla="*/ 1937 w 2950"/>
              <a:gd name="T61" fmla="*/ 1161 h 2950"/>
              <a:gd name="T62" fmla="*/ 1083 w 2950"/>
              <a:gd name="T63" fmla="*/ 1508 h 2950"/>
              <a:gd name="T64" fmla="*/ 1491 w 2950"/>
              <a:gd name="T65" fmla="*/ 1771 h 2950"/>
              <a:gd name="T66" fmla="*/ 809 w 2950"/>
              <a:gd name="T67" fmla="*/ 1765 h 2950"/>
              <a:gd name="T68" fmla="*/ 631 w 2950"/>
              <a:gd name="T69" fmla="*/ 1784 h 2950"/>
              <a:gd name="T70" fmla="*/ 498 w 2950"/>
              <a:gd name="T71" fmla="*/ 1767 h 2950"/>
              <a:gd name="T72" fmla="*/ 414 w 2950"/>
              <a:gd name="T73" fmla="*/ 1712 h 2950"/>
              <a:gd name="T74" fmla="*/ 365 w 2950"/>
              <a:gd name="T75" fmla="*/ 1620 h 2950"/>
              <a:gd name="T76" fmla="*/ 344 w 2950"/>
              <a:gd name="T77" fmla="*/ 1496 h 2950"/>
              <a:gd name="T78" fmla="*/ 344 w 2950"/>
              <a:gd name="T79" fmla="*/ 1328 h 2950"/>
              <a:gd name="T80" fmla="*/ 365 w 2950"/>
              <a:gd name="T81" fmla="*/ 1187 h 2950"/>
              <a:gd name="T82" fmla="*/ 410 w 2950"/>
              <a:gd name="T83" fmla="*/ 1095 h 2950"/>
              <a:gd name="T84" fmla="*/ 487 w 2950"/>
              <a:gd name="T85" fmla="*/ 1043 h 2950"/>
              <a:gd name="T86" fmla="*/ 584 w 2950"/>
              <a:gd name="T87" fmla="*/ 1023 h 2950"/>
              <a:gd name="T88" fmla="*/ 751 w 2950"/>
              <a:gd name="T89" fmla="*/ 1033 h 2950"/>
              <a:gd name="T90" fmla="*/ 759 w 2950"/>
              <a:gd name="T91" fmla="*/ 1160 h 2950"/>
              <a:gd name="T92" fmla="*/ 609 w 2950"/>
              <a:gd name="T93" fmla="*/ 1156 h 2950"/>
              <a:gd name="T94" fmla="*/ 551 w 2950"/>
              <a:gd name="T95" fmla="*/ 1175 h 2950"/>
              <a:gd name="T96" fmla="*/ 523 w 2950"/>
              <a:gd name="T97" fmla="*/ 1210 h 2950"/>
              <a:gd name="T98" fmla="*/ 499 w 2950"/>
              <a:gd name="T99" fmla="*/ 1317 h 2950"/>
              <a:gd name="T100" fmla="*/ 496 w 2950"/>
              <a:gd name="T101" fmla="*/ 1471 h 2950"/>
              <a:gd name="T102" fmla="*/ 515 w 2950"/>
              <a:gd name="T103" fmla="*/ 1582 h 2950"/>
              <a:gd name="T104" fmla="*/ 544 w 2950"/>
              <a:gd name="T105" fmla="*/ 1625 h 2950"/>
              <a:gd name="T106" fmla="*/ 603 w 2950"/>
              <a:gd name="T107" fmla="*/ 1649 h 2950"/>
              <a:gd name="T108" fmla="*/ 713 w 2950"/>
              <a:gd name="T109" fmla="*/ 1650 h 2950"/>
              <a:gd name="T110" fmla="*/ 2133 w 2950"/>
              <a:gd name="T111" fmla="*/ 1771 h 2950"/>
              <a:gd name="T112" fmla="*/ 2545 w 2950"/>
              <a:gd name="T113" fmla="*/ 1465 h 2950"/>
              <a:gd name="T114" fmla="*/ 2564 w 2950"/>
              <a:gd name="T115" fmla="*/ 0 h 2950"/>
              <a:gd name="T116" fmla="*/ 0 w 2950"/>
              <a:gd name="T117" fmla="*/ 1482 h 2950"/>
              <a:gd name="T118" fmla="*/ 925 w 2950"/>
              <a:gd name="T119" fmla="*/ 2950 h 2950"/>
              <a:gd name="T120" fmla="*/ 2950 w 2950"/>
              <a:gd name="T121" fmla="*/ 932 h 29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950" h="2950">
                <a:moveTo>
                  <a:pt x="1792" y="1152"/>
                </a:moveTo>
                <a:lnTo>
                  <a:pt x="1778" y="1152"/>
                </a:lnTo>
                <a:lnTo>
                  <a:pt x="1764" y="1153"/>
                </a:lnTo>
                <a:lnTo>
                  <a:pt x="1752" y="1154"/>
                </a:lnTo>
                <a:lnTo>
                  <a:pt x="1746" y="1155"/>
                </a:lnTo>
                <a:lnTo>
                  <a:pt x="1740" y="1156"/>
                </a:lnTo>
                <a:lnTo>
                  <a:pt x="1730" y="1159"/>
                </a:lnTo>
                <a:lnTo>
                  <a:pt x="1720" y="1163"/>
                </a:lnTo>
                <a:lnTo>
                  <a:pt x="1711" y="1167"/>
                </a:lnTo>
                <a:lnTo>
                  <a:pt x="1703" y="1171"/>
                </a:lnTo>
                <a:lnTo>
                  <a:pt x="1696" y="1176"/>
                </a:lnTo>
                <a:lnTo>
                  <a:pt x="1693" y="1179"/>
                </a:lnTo>
                <a:lnTo>
                  <a:pt x="1690" y="1182"/>
                </a:lnTo>
                <a:lnTo>
                  <a:pt x="1685" y="1188"/>
                </a:lnTo>
                <a:lnTo>
                  <a:pt x="1681" y="1195"/>
                </a:lnTo>
                <a:lnTo>
                  <a:pt x="1678" y="1203"/>
                </a:lnTo>
                <a:lnTo>
                  <a:pt x="1676" y="1211"/>
                </a:lnTo>
                <a:lnTo>
                  <a:pt x="1674" y="1220"/>
                </a:lnTo>
                <a:lnTo>
                  <a:pt x="1674" y="1230"/>
                </a:lnTo>
                <a:lnTo>
                  <a:pt x="1674" y="1238"/>
                </a:lnTo>
                <a:lnTo>
                  <a:pt x="1676" y="1246"/>
                </a:lnTo>
                <a:lnTo>
                  <a:pt x="1678" y="1253"/>
                </a:lnTo>
                <a:lnTo>
                  <a:pt x="1681" y="1260"/>
                </a:lnTo>
                <a:lnTo>
                  <a:pt x="1685" y="1267"/>
                </a:lnTo>
                <a:lnTo>
                  <a:pt x="1690" y="1273"/>
                </a:lnTo>
                <a:lnTo>
                  <a:pt x="1693" y="1275"/>
                </a:lnTo>
                <a:lnTo>
                  <a:pt x="1696" y="1278"/>
                </a:lnTo>
                <a:lnTo>
                  <a:pt x="1703" y="1283"/>
                </a:lnTo>
                <a:lnTo>
                  <a:pt x="1712" y="1288"/>
                </a:lnTo>
                <a:lnTo>
                  <a:pt x="1723" y="1293"/>
                </a:lnTo>
                <a:lnTo>
                  <a:pt x="1752" y="1305"/>
                </a:lnTo>
                <a:lnTo>
                  <a:pt x="1770" y="1312"/>
                </a:lnTo>
                <a:lnTo>
                  <a:pt x="1791" y="1320"/>
                </a:lnTo>
                <a:lnTo>
                  <a:pt x="1840" y="1336"/>
                </a:lnTo>
                <a:lnTo>
                  <a:pt x="1866" y="1345"/>
                </a:lnTo>
                <a:lnTo>
                  <a:pt x="1890" y="1354"/>
                </a:lnTo>
                <a:lnTo>
                  <a:pt x="1901" y="1358"/>
                </a:lnTo>
                <a:lnTo>
                  <a:pt x="1912" y="1363"/>
                </a:lnTo>
                <a:lnTo>
                  <a:pt x="1932" y="1373"/>
                </a:lnTo>
                <a:lnTo>
                  <a:pt x="1950" y="1383"/>
                </a:lnTo>
                <a:lnTo>
                  <a:pt x="1958" y="1388"/>
                </a:lnTo>
                <a:lnTo>
                  <a:pt x="1966" y="1393"/>
                </a:lnTo>
                <a:lnTo>
                  <a:pt x="1980" y="1404"/>
                </a:lnTo>
                <a:lnTo>
                  <a:pt x="1986" y="1409"/>
                </a:lnTo>
                <a:lnTo>
                  <a:pt x="1991" y="1414"/>
                </a:lnTo>
                <a:lnTo>
                  <a:pt x="1997" y="1420"/>
                </a:lnTo>
                <a:lnTo>
                  <a:pt x="2002" y="1426"/>
                </a:lnTo>
                <a:lnTo>
                  <a:pt x="2006" y="1433"/>
                </a:lnTo>
                <a:lnTo>
                  <a:pt x="2010" y="1439"/>
                </a:lnTo>
                <a:lnTo>
                  <a:pt x="2014" y="1446"/>
                </a:lnTo>
                <a:lnTo>
                  <a:pt x="2018" y="1454"/>
                </a:lnTo>
                <a:lnTo>
                  <a:pt x="2021" y="1462"/>
                </a:lnTo>
                <a:lnTo>
                  <a:pt x="2024" y="1470"/>
                </a:lnTo>
                <a:lnTo>
                  <a:pt x="2026" y="1479"/>
                </a:lnTo>
                <a:lnTo>
                  <a:pt x="2029" y="1488"/>
                </a:lnTo>
                <a:lnTo>
                  <a:pt x="2032" y="1507"/>
                </a:lnTo>
                <a:lnTo>
                  <a:pt x="2033" y="1517"/>
                </a:lnTo>
                <a:lnTo>
                  <a:pt x="2034" y="1527"/>
                </a:lnTo>
                <a:lnTo>
                  <a:pt x="2035" y="1538"/>
                </a:lnTo>
                <a:lnTo>
                  <a:pt x="2035" y="1549"/>
                </a:lnTo>
                <a:lnTo>
                  <a:pt x="2035" y="1564"/>
                </a:lnTo>
                <a:lnTo>
                  <a:pt x="2034" y="1577"/>
                </a:lnTo>
                <a:lnTo>
                  <a:pt x="2032" y="1591"/>
                </a:lnTo>
                <a:lnTo>
                  <a:pt x="2030" y="1604"/>
                </a:lnTo>
                <a:lnTo>
                  <a:pt x="2028" y="1616"/>
                </a:lnTo>
                <a:lnTo>
                  <a:pt x="2025" y="1628"/>
                </a:lnTo>
                <a:lnTo>
                  <a:pt x="2021" y="1640"/>
                </a:lnTo>
                <a:lnTo>
                  <a:pt x="2017" y="1651"/>
                </a:lnTo>
                <a:lnTo>
                  <a:pt x="2012" y="1662"/>
                </a:lnTo>
                <a:lnTo>
                  <a:pt x="2007" y="1672"/>
                </a:lnTo>
                <a:lnTo>
                  <a:pt x="2001" y="1682"/>
                </a:lnTo>
                <a:lnTo>
                  <a:pt x="1995" y="1692"/>
                </a:lnTo>
                <a:lnTo>
                  <a:pt x="1988" y="1701"/>
                </a:lnTo>
                <a:lnTo>
                  <a:pt x="1981" y="1709"/>
                </a:lnTo>
                <a:lnTo>
                  <a:pt x="1973" y="1717"/>
                </a:lnTo>
                <a:lnTo>
                  <a:pt x="1964" y="1725"/>
                </a:lnTo>
                <a:lnTo>
                  <a:pt x="1955" y="1732"/>
                </a:lnTo>
                <a:lnTo>
                  <a:pt x="1946" y="1739"/>
                </a:lnTo>
                <a:lnTo>
                  <a:pt x="1936" y="1745"/>
                </a:lnTo>
                <a:lnTo>
                  <a:pt x="1926" y="1751"/>
                </a:lnTo>
                <a:lnTo>
                  <a:pt x="1916" y="1756"/>
                </a:lnTo>
                <a:lnTo>
                  <a:pt x="1905" y="1761"/>
                </a:lnTo>
                <a:lnTo>
                  <a:pt x="1894" y="1766"/>
                </a:lnTo>
                <a:lnTo>
                  <a:pt x="1883" y="1770"/>
                </a:lnTo>
                <a:lnTo>
                  <a:pt x="1871" y="1773"/>
                </a:lnTo>
                <a:lnTo>
                  <a:pt x="1859" y="1776"/>
                </a:lnTo>
                <a:lnTo>
                  <a:pt x="1847" y="1779"/>
                </a:lnTo>
                <a:lnTo>
                  <a:pt x="1834" y="1781"/>
                </a:lnTo>
                <a:lnTo>
                  <a:pt x="1821" y="1782"/>
                </a:lnTo>
                <a:lnTo>
                  <a:pt x="1808" y="1784"/>
                </a:lnTo>
                <a:lnTo>
                  <a:pt x="1794" y="1784"/>
                </a:lnTo>
                <a:lnTo>
                  <a:pt x="1780" y="1784"/>
                </a:lnTo>
                <a:lnTo>
                  <a:pt x="1758" y="1784"/>
                </a:lnTo>
                <a:lnTo>
                  <a:pt x="1735" y="1783"/>
                </a:lnTo>
                <a:lnTo>
                  <a:pt x="1711" y="1781"/>
                </a:lnTo>
                <a:lnTo>
                  <a:pt x="1686" y="1778"/>
                </a:lnTo>
                <a:lnTo>
                  <a:pt x="1660" y="1774"/>
                </a:lnTo>
                <a:lnTo>
                  <a:pt x="1632" y="1770"/>
                </a:lnTo>
                <a:lnTo>
                  <a:pt x="1603" y="1765"/>
                </a:lnTo>
                <a:lnTo>
                  <a:pt x="1573" y="1758"/>
                </a:lnTo>
                <a:lnTo>
                  <a:pt x="1534" y="1751"/>
                </a:lnTo>
                <a:lnTo>
                  <a:pt x="1549" y="1635"/>
                </a:lnTo>
                <a:lnTo>
                  <a:pt x="1618" y="1643"/>
                </a:lnTo>
                <a:lnTo>
                  <a:pt x="1649" y="1647"/>
                </a:lnTo>
                <a:lnTo>
                  <a:pt x="1677" y="1650"/>
                </a:lnTo>
                <a:lnTo>
                  <a:pt x="1704" y="1652"/>
                </a:lnTo>
                <a:lnTo>
                  <a:pt x="1729" y="1653"/>
                </a:lnTo>
                <a:lnTo>
                  <a:pt x="1751" y="1654"/>
                </a:lnTo>
                <a:lnTo>
                  <a:pt x="1771" y="1654"/>
                </a:lnTo>
                <a:lnTo>
                  <a:pt x="1785" y="1654"/>
                </a:lnTo>
                <a:lnTo>
                  <a:pt x="1798" y="1653"/>
                </a:lnTo>
                <a:lnTo>
                  <a:pt x="1810" y="1651"/>
                </a:lnTo>
                <a:lnTo>
                  <a:pt x="1822" y="1648"/>
                </a:lnTo>
                <a:lnTo>
                  <a:pt x="1832" y="1645"/>
                </a:lnTo>
                <a:lnTo>
                  <a:pt x="1841" y="1641"/>
                </a:lnTo>
                <a:lnTo>
                  <a:pt x="1850" y="1636"/>
                </a:lnTo>
                <a:lnTo>
                  <a:pt x="1858" y="1631"/>
                </a:lnTo>
                <a:lnTo>
                  <a:pt x="1861" y="1628"/>
                </a:lnTo>
                <a:lnTo>
                  <a:pt x="1864" y="1624"/>
                </a:lnTo>
                <a:lnTo>
                  <a:pt x="1870" y="1617"/>
                </a:lnTo>
                <a:lnTo>
                  <a:pt x="1875" y="1609"/>
                </a:lnTo>
                <a:lnTo>
                  <a:pt x="1879" y="1601"/>
                </a:lnTo>
                <a:lnTo>
                  <a:pt x="1882" y="1591"/>
                </a:lnTo>
                <a:lnTo>
                  <a:pt x="1883" y="1587"/>
                </a:lnTo>
                <a:lnTo>
                  <a:pt x="1885" y="1581"/>
                </a:lnTo>
                <a:lnTo>
                  <a:pt x="1886" y="1571"/>
                </a:lnTo>
                <a:lnTo>
                  <a:pt x="1886" y="1559"/>
                </a:lnTo>
                <a:lnTo>
                  <a:pt x="1886" y="1551"/>
                </a:lnTo>
                <a:lnTo>
                  <a:pt x="1885" y="1543"/>
                </a:lnTo>
                <a:lnTo>
                  <a:pt x="1883" y="1535"/>
                </a:lnTo>
                <a:lnTo>
                  <a:pt x="1881" y="1532"/>
                </a:lnTo>
                <a:lnTo>
                  <a:pt x="1880" y="1528"/>
                </a:lnTo>
                <a:lnTo>
                  <a:pt x="1878" y="1525"/>
                </a:lnTo>
                <a:lnTo>
                  <a:pt x="1876" y="1522"/>
                </a:lnTo>
                <a:lnTo>
                  <a:pt x="1871" y="1516"/>
                </a:lnTo>
                <a:lnTo>
                  <a:pt x="1866" y="1510"/>
                </a:lnTo>
                <a:lnTo>
                  <a:pt x="1860" y="1505"/>
                </a:lnTo>
                <a:lnTo>
                  <a:pt x="1852" y="1500"/>
                </a:lnTo>
                <a:lnTo>
                  <a:pt x="1843" y="1495"/>
                </a:lnTo>
                <a:lnTo>
                  <a:pt x="1832" y="1490"/>
                </a:lnTo>
                <a:lnTo>
                  <a:pt x="1820" y="1485"/>
                </a:lnTo>
                <a:lnTo>
                  <a:pt x="1806" y="1479"/>
                </a:lnTo>
                <a:lnTo>
                  <a:pt x="1790" y="1474"/>
                </a:lnTo>
                <a:lnTo>
                  <a:pt x="1773" y="1468"/>
                </a:lnTo>
                <a:lnTo>
                  <a:pt x="1754" y="1463"/>
                </a:lnTo>
                <a:lnTo>
                  <a:pt x="1724" y="1453"/>
                </a:lnTo>
                <a:lnTo>
                  <a:pt x="1710" y="1449"/>
                </a:lnTo>
                <a:lnTo>
                  <a:pt x="1696" y="1444"/>
                </a:lnTo>
                <a:lnTo>
                  <a:pt x="1670" y="1434"/>
                </a:lnTo>
                <a:lnTo>
                  <a:pt x="1647" y="1423"/>
                </a:lnTo>
                <a:lnTo>
                  <a:pt x="1636" y="1418"/>
                </a:lnTo>
                <a:lnTo>
                  <a:pt x="1626" y="1413"/>
                </a:lnTo>
                <a:lnTo>
                  <a:pt x="1607" y="1401"/>
                </a:lnTo>
                <a:lnTo>
                  <a:pt x="1599" y="1396"/>
                </a:lnTo>
                <a:lnTo>
                  <a:pt x="1591" y="1390"/>
                </a:lnTo>
                <a:lnTo>
                  <a:pt x="1577" y="1378"/>
                </a:lnTo>
                <a:lnTo>
                  <a:pt x="1571" y="1371"/>
                </a:lnTo>
                <a:lnTo>
                  <a:pt x="1565" y="1365"/>
                </a:lnTo>
                <a:lnTo>
                  <a:pt x="1559" y="1358"/>
                </a:lnTo>
                <a:lnTo>
                  <a:pt x="1554" y="1350"/>
                </a:lnTo>
                <a:lnTo>
                  <a:pt x="1550" y="1343"/>
                </a:lnTo>
                <a:lnTo>
                  <a:pt x="1546" y="1335"/>
                </a:lnTo>
                <a:lnTo>
                  <a:pt x="1542" y="1327"/>
                </a:lnTo>
                <a:lnTo>
                  <a:pt x="1538" y="1319"/>
                </a:lnTo>
                <a:lnTo>
                  <a:pt x="1535" y="1310"/>
                </a:lnTo>
                <a:lnTo>
                  <a:pt x="1533" y="1301"/>
                </a:lnTo>
                <a:lnTo>
                  <a:pt x="1530" y="1292"/>
                </a:lnTo>
                <a:lnTo>
                  <a:pt x="1529" y="1282"/>
                </a:lnTo>
                <a:lnTo>
                  <a:pt x="1527" y="1272"/>
                </a:lnTo>
                <a:lnTo>
                  <a:pt x="1526" y="1262"/>
                </a:lnTo>
                <a:lnTo>
                  <a:pt x="1526" y="1251"/>
                </a:lnTo>
                <a:lnTo>
                  <a:pt x="1525" y="1240"/>
                </a:lnTo>
                <a:lnTo>
                  <a:pt x="1526" y="1227"/>
                </a:lnTo>
                <a:lnTo>
                  <a:pt x="1526" y="1214"/>
                </a:lnTo>
                <a:lnTo>
                  <a:pt x="1528" y="1201"/>
                </a:lnTo>
                <a:lnTo>
                  <a:pt x="1530" y="1189"/>
                </a:lnTo>
                <a:lnTo>
                  <a:pt x="1532" y="1177"/>
                </a:lnTo>
                <a:lnTo>
                  <a:pt x="1535" y="1165"/>
                </a:lnTo>
                <a:lnTo>
                  <a:pt x="1538" y="1155"/>
                </a:lnTo>
                <a:lnTo>
                  <a:pt x="1542" y="1144"/>
                </a:lnTo>
                <a:lnTo>
                  <a:pt x="1547" y="1134"/>
                </a:lnTo>
                <a:lnTo>
                  <a:pt x="1552" y="1124"/>
                </a:lnTo>
                <a:lnTo>
                  <a:pt x="1557" y="1115"/>
                </a:lnTo>
                <a:lnTo>
                  <a:pt x="1563" y="1106"/>
                </a:lnTo>
                <a:lnTo>
                  <a:pt x="1570" y="1098"/>
                </a:lnTo>
                <a:lnTo>
                  <a:pt x="1577" y="1090"/>
                </a:lnTo>
                <a:lnTo>
                  <a:pt x="1584" y="1083"/>
                </a:lnTo>
                <a:lnTo>
                  <a:pt x="1588" y="1079"/>
                </a:lnTo>
                <a:lnTo>
                  <a:pt x="1593" y="1076"/>
                </a:lnTo>
                <a:lnTo>
                  <a:pt x="1601" y="1069"/>
                </a:lnTo>
                <a:lnTo>
                  <a:pt x="1610" y="1063"/>
                </a:lnTo>
                <a:lnTo>
                  <a:pt x="1620" y="1057"/>
                </a:lnTo>
                <a:lnTo>
                  <a:pt x="1629" y="1052"/>
                </a:lnTo>
                <a:lnTo>
                  <a:pt x="1639" y="1047"/>
                </a:lnTo>
                <a:lnTo>
                  <a:pt x="1650" y="1043"/>
                </a:lnTo>
                <a:lnTo>
                  <a:pt x="1661" y="1039"/>
                </a:lnTo>
                <a:lnTo>
                  <a:pt x="1672" y="1035"/>
                </a:lnTo>
                <a:lnTo>
                  <a:pt x="1684" y="1032"/>
                </a:lnTo>
                <a:lnTo>
                  <a:pt x="1696" y="1029"/>
                </a:lnTo>
                <a:lnTo>
                  <a:pt x="1709" y="1027"/>
                </a:lnTo>
                <a:lnTo>
                  <a:pt x="1721" y="1025"/>
                </a:lnTo>
                <a:lnTo>
                  <a:pt x="1735" y="1023"/>
                </a:lnTo>
                <a:lnTo>
                  <a:pt x="1748" y="1022"/>
                </a:lnTo>
                <a:lnTo>
                  <a:pt x="1762" y="1022"/>
                </a:lnTo>
                <a:lnTo>
                  <a:pt x="1777" y="1022"/>
                </a:lnTo>
                <a:lnTo>
                  <a:pt x="1798" y="1022"/>
                </a:lnTo>
                <a:lnTo>
                  <a:pt x="1820" y="1023"/>
                </a:lnTo>
                <a:lnTo>
                  <a:pt x="1843" y="1025"/>
                </a:lnTo>
                <a:lnTo>
                  <a:pt x="1868" y="1027"/>
                </a:lnTo>
                <a:lnTo>
                  <a:pt x="1894" y="1030"/>
                </a:lnTo>
                <a:lnTo>
                  <a:pt x="1922" y="1034"/>
                </a:lnTo>
                <a:lnTo>
                  <a:pt x="1950" y="1038"/>
                </a:lnTo>
                <a:lnTo>
                  <a:pt x="1981" y="1043"/>
                </a:lnTo>
                <a:lnTo>
                  <a:pt x="2020" y="1051"/>
                </a:lnTo>
                <a:lnTo>
                  <a:pt x="2008" y="1169"/>
                </a:lnTo>
                <a:lnTo>
                  <a:pt x="1971" y="1165"/>
                </a:lnTo>
                <a:lnTo>
                  <a:pt x="1937" y="1161"/>
                </a:lnTo>
                <a:lnTo>
                  <a:pt x="1877" y="1156"/>
                </a:lnTo>
                <a:lnTo>
                  <a:pt x="1852" y="1154"/>
                </a:lnTo>
                <a:lnTo>
                  <a:pt x="1829" y="1153"/>
                </a:lnTo>
                <a:lnTo>
                  <a:pt x="1809" y="1152"/>
                </a:lnTo>
                <a:lnTo>
                  <a:pt x="1792" y="1152"/>
                </a:lnTo>
                <a:close/>
                <a:moveTo>
                  <a:pt x="1158" y="1158"/>
                </a:moveTo>
                <a:lnTo>
                  <a:pt x="1083" y="1508"/>
                </a:lnTo>
                <a:lnTo>
                  <a:pt x="1284" y="1508"/>
                </a:lnTo>
                <a:lnTo>
                  <a:pt x="1210" y="1158"/>
                </a:lnTo>
                <a:lnTo>
                  <a:pt x="1158" y="1158"/>
                </a:lnTo>
                <a:close/>
                <a:moveTo>
                  <a:pt x="876" y="1771"/>
                </a:moveTo>
                <a:lnTo>
                  <a:pt x="1042" y="1035"/>
                </a:lnTo>
                <a:lnTo>
                  <a:pt x="1326" y="1035"/>
                </a:lnTo>
                <a:lnTo>
                  <a:pt x="1491" y="1771"/>
                </a:lnTo>
                <a:lnTo>
                  <a:pt x="1342" y="1771"/>
                </a:lnTo>
                <a:lnTo>
                  <a:pt x="1313" y="1638"/>
                </a:lnTo>
                <a:lnTo>
                  <a:pt x="1055" y="1638"/>
                </a:lnTo>
                <a:lnTo>
                  <a:pt x="1025" y="1771"/>
                </a:lnTo>
                <a:lnTo>
                  <a:pt x="876" y="1771"/>
                </a:lnTo>
                <a:close/>
                <a:moveTo>
                  <a:pt x="838" y="1760"/>
                </a:moveTo>
                <a:lnTo>
                  <a:pt x="809" y="1765"/>
                </a:lnTo>
                <a:lnTo>
                  <a:pt x="782" y="1770"/>
                </a:lnTo>
                <a:lnTo>
                  <a:pt x="755" y="1775"/>
                </a:lnTo>
                <a:lnTo>
                  <a:pt x="729" y="1778"/>
                </a:lnTo>
                <a:lnTo>
                  <a:pt x="703" y="1781"/>
                </a:lnTo>
                <a:lnTo>
                  <a:pt x="678" y="1783"/>
                </a:lnTo>
                <a:lnTo>
                  <a:pt x="654" y="1784"/>
                </a:lnTo>
                <a:lnTo>
                  <a:pt x="631" y="1784"/>
                </a:lnTo>
                <a:lnTo>
                  <a:pt x="608" y="1784"/>
                </a:lnTo>
                <a:lnTo>
                  <a:pt x="587" y="1783"/>
                </a:lnTo>
                <a:lnTo>
                  <a:pt x="567" y="1781"/>
                </a:lnTo>
                <a:lnTo>
                  <a:pt x="548" y="1779"/>
                </a:lnTo>
                <a:lnTo>
                  <a:pt x="530" y="1776"/>
                </a:lnTo>
                <a:lnTo>
                  <a:pt x="513" y="1772"/>
                </a:lnTo>
                <a:lnTo>
                  <a:pt x="498" y="1767"/>
                </a:lnTo>
                <a:lnTo>
                  <a:pt x="483" y="1762"/>
                </a:lnTo>
                <a:lnTo>
                  <a:pt x="470" y="1756"/>
                </a:lnTo>
                <a:lnTo>
                  <a:pt x="457" y="1749"/>
                </a:lnTo>
                <a:lnTo>
                  <a:pt x="445" y="1741"/>
                </a:lnTo>
                <a:lnTo>
                  <a:pt x="434" y="1732"/>
                </a:lnTo>
                <a:lnTo>
                  <a:pt x="424" y="1723"/>
                </a:lnTo>
                <a:lnTo>
                  <a:pt x="414" y="1712"/>
                </a:lnTo>
                <a:lnTo>
                  <a:pt x="405" y="1701"/>
                </a:lnTo>
                <a:lnTo>
                  <a:pt x="397" y="1689"/>
                </a:lnTo>
                <a:lnTo>
                  <a:pt x="389" y="1676"/>
                </a:lnTo>
                <a:lnTo>
                  <a:pt x="382" y="1663"/>
                </a:lnTo>
                <a:lnTo>
                  <a:pt x="376" y="1649"/>
                </a:lnTo>
                <a:lnTo>
                  <a:pt x="370" y="1635"/>
                </a:lnTo>
                <a:lnTo>
                  <a:pt x="365" y="1620"/>
                </a:lnTo>
                <a:lnTo>
                  <a:pt x="361" y="1605"/>
                </a:lnTo>
                <a:lnTo>
                  <a:pt x="357" y="1589"/>
                </a:lnTo>
                <a:lnTo>
                  <a:pt x="353" y="1572"/>
                </a:lnTo>
                <a:lnTo>
                  <a:pt x="351" y="1555"/>
                </a:lnTo>
                <a:lnTo>
                  <a:pt x="348" y="1536"/>
                </a:lnTo>
                <a:lnTo>
                  <a:pt x="346" y="1517"/>
                </a:lnTo>
                <a:lnTo>
                  <a:pt x="344" y="1496"/>
                </a:lnTo>
                <a:lnTo>
                  <a:pt x="343" y="1475"/>
                </a:lnTo>
                <a:lnTo>
                  <a:pt x="341" y="1452"/>
                </a:lnTo>
                <a:lnTo>
                  <a:pt x="341" y="1428"/>
                </a:lnTo>
                <a:lnTo>
                  <a:pt x="340" y="1403"/>
                </a:lnTo>
                <a:lnTo>
                  <a:pt x="341" y="1377"/>
                </a:lnTo>
                <a:lnTo>
                  <a:pt x="341" y="1352"/>
                </a:lnTo>
                <a:lnTo>
                  <a:pt x="344" y="1328"/>
                </a:lnTo>
                <a:lnTo>
                  <a:pt x="345" y="1304"/>
                </a:lnTo>
                <a:lnTo>
                  <a:pt x="347" y="1282"/>
                </a:lnTo>
                <a:lnTo>
                  <a:pt x="350" y="1261"/>
                </a:lnTo>
                <a:lnTo>
                  <a:pt x="353" y="1241"/>
                </a:lnTo>
                <a:lnTo>
                  <a:pt x="357" y="1222"/>
                </a:lnTo>
                <a:lnTo>
                  <a:pt x="361" y="1204"/>
                </a:lnTo>
                <a:lnTo>
                  <a:pt x="365" y="1187"/>
                </a:lnTo>
                <a:lnTo>
                  <a:pt x="370" y="1171"/>
                </a:lnTo>
                <a:lnTo>
                  <a:pt x="375" y="1156"/>
                </a:lnTo>
                <a:lnTo>
                  <a:pt x="381" y="1142"/>
                </a:lnTo>
                <a:lnTo>
                  <a:pt x="388" y="1129"/>
                </a:lnTo>
                <a:lnTo>
                  <a:pt x="394" y="1117"/>
                </a:lnTo>
                <a:lnTo>
                  <a:pt x="402" y="1106"/>
                </a:lnTo>
                <a:lnTo>
                  <a:pt x="410" y="1095"/>
                </a:lnTo>
                <a:lnTo>
                  <a:pt x="418" y="1086"/>
                </a:lnTo>
                <a:lnTo>
                  <a:pt x="428" y="1077"/>
                </a:lnTo>
                <a:lnTo>
                  <a:pt x="438" y="1069"/>
                </a:lnTo>
                <a:lnTo>
                  <a:pt x="449" y="1061"/>
                </a:lnTo>
                <a:lnTo>
                  <a:pt x="461" y="1054"/>
                </a:lnTo>
                <a:lnTo>
                  <a:pt x="474" y="1048"/>
                </a:lnTo>
                <a:lnTo>
                  <a:pt x="487" y="1043"/>
                </a:lnTo>
                <a:lnTo>
                  <a:pt x="501" y="1038"/>
                </a:lnTo>
                <a:lnTo>
                  <a:pt x="516" y="1033"/>
                </a:lnTo>
                <a:lnTo>
                  <a:pt x="532" y="1030"/>
                </a:lnTo>
                <a:lnTo>
                  <a:pt x="549" y="1027"/>
                </a:lnTo>
                <a:lnTo>
                  <a:pt x="557" y="1026"/>
                </a:lnTo>
                <a:lnTo>
                  <a:pt x="566" y="1025"/>
                </a:lnTo>
                <a:lnTo>
                  <a:pt x="584" y="1023"/>
                </a:lnTo>
                <a:lnTo>
                  <a:pt x="603" y="1022"/>
                </a:lnTo>
                <a:lnTo>
                  <a:pt x="623" y="1022"/>
                </a:lnTo>
                <a:lnTo>
                  <a:pt x="647" y="1022"/>
                </a:lnTo>
                <a:lnTo>
                  <a:pt x="672" y="1023"/>
                </a:lnTo>
                <a:lnTo>
                  <a:pt x="697" y="1026"/>
                </a:lnTo>
                <a:lnTo>
                  <a:pt x="724" y="1029"/>
                </a:lnTo>
                <a:lnTo>
                  <a:pt x="751" y="1033"/>
                </a:lnTo>
                <a:lnTo>
                  <a:pt x="780" y="1038"/>
                </a:lnTo>
                <a:lnTo>
                  <a:pt x="809" y="1044"/>
                </a:lnTo>
                <a:lnTo>
                  <a:pt x="839" y="1051"/>
                </a:lnTo>
                <a:lnTo>
                  <a:pt x="835" y="1170"/>
                </a:lnTo>
                <a:lnTo>
                  <a:pt x="808" y="1166"/>
                </a:lnTo>
                <a:lnTo>
                  <a:pt x="783" y="1163"/>
                </a:lnTo>
                <a:lnTo>
                  <a:pt x="759" y="1160"/>
                </a:lnTo>
                <a:lnTo>
                  <a:pt x="736" y="1158"/>
                </a:lnTo>
                <a:lnTo>
                  <a:pt x="694" y="1155"/>
                </a:lnTo>
                <a:lnTo>
                  <a:pt x="675" y="1154"/>
                </a:lnTo>
                <a:lnTo>
                  <a:pt x="656" y="1154"/>
                </a:lnTo>
                <a:lnTo>
                  <a:pt x="639" y="1154"/>
                </a:lnTo>
                <a:lnTo>
                  <a:pt x="623" y="1155"/>
                </a:lnTo>
                <a:lnTo>
                  <a:pt x="609" y="1156"/>
                </a:lnTo>
                <a:lnTo>
                  <a:pt x="595" y="1159"/>
                </a:lnTo>
                <a:lnTo>
                  <a:pt x="583" y="1161"/>
                </a:lnTo>
                <a:lnTo>
                  <a:pt x="573" y="1164"/>
                </a:lnTo>
                <a:lnTo>
                  <a:pt x="563" y="1168"/>
                </a:lnTo>
                <a:lnTo>
                  <a:pt x="559" y="1170"/>
                </a:lnTo>
                <a:lnTo>
                  <a:pt x="555" y="1173"/>
                </a:lnTo>
                <a:lnTo>
                  <a:pt x="551" y="1175"/>
                </a:lnTo>
                <a:lnTo>
                  <a:pt x="548" y="1178"/>
                </a:lnTo>
                <a:lnTo>
                  <a:pt x="544" y="1181"/>
                </a:lnTo>
                <a:lnTo>
                  <a:pt x="541" y="1184"/>
                </a:lnTo>
                <a:lnTo>
                  <a:pt x="538" y="1188"/>
                </a:lnTo>
                <a:lnTo>
                  <a:pt x="534" y="1192"/>
                </a:lnTo>
                <a:lnTo>
                  <a:pt x="529" y="1200"/>
                </a:lnTo>
                <a:lnTo>
                  <a:pt x="523" y="1210"/>
                </a:lnTo>
                <a:lnTo>
                  <a:pt x="518" y="1220"/>
                </a:lnTo>
                <a:lnTo>
                  <a:pt x="514" y="1232"/>
                </a:lnTo>
                <a:lnTo>
                  <a:pt x="510" y="1245"/>
                </a:lnTo>
                <a:lnTo>
                  <a:pt x="507" y="1259"/>
                </a:lnTo>
                <a:lnTo>
                  <a:pt x="504" y="1276"/>
                </a:lnTo>
                <a:lnTo>
                  <a:pt x="501" y="1295"/>
                </a:lnTo>
                <a:lnTo>
                  <a:pt x="499" y="1317"/>
                </a:lnTo>
                <a:lnTo>
                  <a:pt x="498" y="1328"/>
                </a:lnTo>
                <a:lnTo>
                  <a:pt x="497" y="1340"/>
                </a:lnTo>
                <a:lnTo>
                  <a:pt x="496" y="1367"/>
                </a:lnTo>
                <a:lnTo>
                  <a:pt x="496" y="1395"/>
                </a:lnTo>
                <a:lnTo>
                  <a:pt x="495" y="1426"/>
                </a:lnTo>
                <a:lnTo>
                  <a:pt x="496" y="1457"/>
                </a:lnTo>
                <a:lnTo>
                  <a:pt x="496" y="1471"/>
                </a:lnTo>
                <a:lnTo>
                  <a:pt x="497" y="1485"/>
                </a:lnTo>
                <a:lnTo>
                  <a:pt x="498" y="1498"/>
                </a:lnTo>
                <a:lnTo>
                  <a:pt x="500" y="1511"/>
                </a:lnTo>
                <a:lnTo>
                  <a:pt x="503" y="1534"/>
                </a:lnTo>
                <a:lnTo>
                  <a:pt x="507" y="1555"/>
                </a:lnTo>
                <a:lnTo>
                  <a:pt x="512" y="1573"/>
                </a:lnTo>
                <a:lnTo>
                  <a:pt x="515" y="1582"/>
                </a:lnTo>
                <a:lnTo>
                  <a:pt x="518" y="1589"/>
                </a:lnTo>
                <a:lnTo>
                  <a:pt x="522" y="1596"/>
                </a:lnTo>
                <a:lnTo>
                  <a:pt x="525" y="1603"/>
                </a:lnTo>
                <a:lnTo>
                  <a:pt x="529" y="1609"/>
                </a:lnTo>
                <a:lnTo>
                  <a:pt x="534" y="1615"/>
                </a:lnTo>
                <a:lnTo>
                  <a:pt x="538" y="1620"/>
                </a:lnTo>
                <a:lnTo>
                  <a:pt x="544" y="1625"/>
                </a:lnTo>
                <a:lnTo>
                  <a:pt x="550" y="1629"/>
                </a:lnTo>
                <a:lnTo>
                  <a:pt x="556" y="1633"/>
                </a:lnTo>
                <a:lnTo>
                  <a:pt x="563" y="1637"/>
                </a:lnTo>
                <a:lnTo>
                  <a:pt x="570" y="1640"/>
                </a:lnTo>
                <a:lnTo>
                  <a:pt x="586" y="1645"/>
                </a:lnTo>
                <a:lnTo>
                  <a:pt x="594" y="1647"/>
                </a:lnTo>
                <a:lnTo>
                  <a:pt x="603" y="1649"/>
                </a:lnTo>
                <a:lnTo>
                  <a:pt x="613" y="1651"/>
                </a:lnTo>
                <a:lnTo>
                  <a:pt x="623" y="1651"/>
                </a:lnTo>
                <a:lnTo>
                  <a:pt x="633" y="1652"/>
                </a:lnTo>
                <a:lnTo>
                  <a:pt x="644" y="1652"/>
                </a:lnTo>
                <a:lnTo>
                  <a:pt x="667" y="1652"/>
                </a:lnTo>
                <a:lnTo>
                  <a:pt x="690" y="1651"/>
                </a:lnTo>
                <a:lnTo>
                  <a:pt x="713" y="1650"/>
                </a:lnTo>
                <a:lnTo>
                  <a:pt x="737" y="1648"/>
                </a:lnTo>
                <a:lnTo>
                  <a:pt x="761" y="1646"/>
                </a:lnTo>
                <a:lnTo>
                  <a:pt x="785" y="1644"/>
                </a:lnTo>
                <a:lnTo>
                  <a:pt x="810" y="1641"/>
                </a:lnTo>
                <a:lnTo>
                  <a:pt x="835" y="1637"/>
                </a:lnTo>
                <a:lnTo>
                  <a:pt x="838" y="1760"/>
                </a:lnTo>
                <a:close/>
                <a:moveTo>
                  <a:pt x="2133" y="1771"/>
                </a:moveTo>
                <a:lnTo>
                  <a:pt x="2133" y="1035"/>
                </a:lnTo>
                <a:lnTo>
                  <a:pt x="2610" y="1035"/>
                </a:lnTo>
                <a:lnTo>
                  <a:pt x="2610" y="1165"/>
                </a:lnTo>
                <a:lnTo>
                  <a:pt x="2283" y="1165"/>
                </a:lnTo>
                <a:lnTo>
                  <a:pt x="2283" y="1337"/>
                </a:lnTo>
                <a:lnTo>
                  <a:pt x="2545" y="1337"/>
                </a:lnTo>
                <a:lnTo>
                  <a:pt x="2545" y="1465"/>
                </a:lnTo>
                <a:lnTo>
                  <a:pt x="2283" y="1465"/>
                </a:lnTo>
                <a:lnTo>
                  <a:pt x="2283" y="1641"/>
                </a:lnTo>
                <a:lnTo>
                  <a:pt x="2610" y="1641"/>
                </a:lnTo>
                <a:lnTo>
                  <a:pt x="2610" y="1771"/>
                </a:lnTo>
                <a:lnTo>
                  <a:pt x="2133" y="1771"/>
                </a:lnTo>
                <a:close/>
                <a:moveTo>
                  <a:pt x="2667" y="0"/>
                </a:moveTo>
                <a:lnTo>
                  <a:pt x="2564" y="0"/>
                </a:lnTo>
                <a:lnTo>
                  <a:pt x="2024" y="0"/>
                </a:lnTo>
                <a:lnTo>
                  <a:pt x="1486" y="0"/>
                </a:lnTo>
                <a:lnTo>
                  <a:pt x="948" y="0"/>
                </a:lnTo>
                <a:lnTo>
                  <a:pt x="410" y="0"/>
                </a:lnTo>
                <a:lnTo>
                  <a:pt x="0" y="409"/>
                </a:lnTo>
                <a:lnTo>
                  <a:pt x="0" y="946"/>
                </a:lnTo>
                <a:lnTo>
                  <a:pt x="0" y="1482"/>
                </a:lnTo>
                <a:lnTo>
                  <a:pt x="0" y="2018"/>
                </a:lnTo>
                <a:lnTo>
                  <a:pt x="0" y="2555"/>
                </a:lnTo>
                <a:lnTo>
                  <a:pt x="0" y="2667"/>
                </a:lnTo>
                <a:lnTo>
                  <a:pt x="0" y="2950"/>
                </a:lnTo>
                <a:lnTo>
                  <a:pt x="284" y="2950"/>
                </a:lnTo>
                <a:lnTo>
                  <a:pt x="387" y="2950"/>
                </a:lnTo>
                <a:lnTo>
                  <a:pt x="925" y="2950"/>
                </a:lnTo>
                <a:lnTo>
                  <a:pt x="1464" y="2950"/>
                </a:lnTo>
                <a:lnTo>
                  <a:pt x="2002" y="2950"/>
                </a:lnTo>
                <a:lnTo>
                  <a:pt x="2542" y="2950"/>
                </a:lnTo>
                <a:lnTo>
                  <a:pt x="2950" y="2541"/>
                </a:lnTo>
                <a:lnTo>
                  <a:pt x="2950" y="2004"/>
                </a:lnTo>
                <a:lnTo>
                  <a:pt x="2950" y="1468"/>
                </a:lnTo>
                <a:lnTo>
                  <a:pt x="2950" y="932"/>
                </a:lnTo>
                <a:lnTo>
                  <a:pt x="2950" y="395"/>
                </a:lnTo>
                <a:lnTo>
                  <a:pt x="2950" y="283"/>
                </a:lnTo>
                <a:lnTo>
                  <a:pt x="2950" y="0"/>
                </a:lnTo>
                <a:lnTo>
                  <a:pt x="266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550863" y="1844675"/>
            <a:ext cx="6481241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7752230" y="4401108"/>
            <a:ext cx="3888908" cy="1764742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4"/>
                </a:solidFill>
              </a:defRPr>
            </a:lvl1pPr>
            <a:lvl2pPr marL="0" indent="0">
              <a:buFontTx/>
              <a:buNone/>
              <a:defRPr sz="1400"/>
            </a:lvl2pPr>
            <a:lvl3pPr marL="182563" indent="-182563">
              <a:defRPr sz="14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Freeform 6"/>
          <p:cNvSpPr>
            <a:spLocks noChangeAspect="1"/>
          </p:cNvSpPr>
          <p:nvPr userDrawn="1"/>
        </p:nvSpPr>
        <p:spPr bwMode="auto">
          <a:xfrm>
            <a:off x="7320170" y="4221110"/>
            <a:ext cx="288000" cy="418108"/>
          </a:xfrm>
          <a:custGeom>
            <a:avLst/>
            <a:gdLst>
              <a:gd name="T0" fmla="*/ 749 w 1139"/>
              <a:gd name="T1" fmla="*/ 872 h 1654"/>
              <a:gd name="T2" fmla="*/ 0 w 1139"/>
              <a:gd name="T3" fmla="*/ 872 h 1654"/>
              <a:gd name="T4" fmla="*/ 0 w 1139"/>
              <a:gd name="T5" fmla="*/ 192 h 1654"/>
              <a:gd name="T6" fmla="*/ 191 w 1139"/>
              <a:gd name="T7" fmla="*/ 0 h 1654"/>
              <a:gd name="T8" fmla="*/ 1139 w 1139"/>
              <a:gd name="T9" fmla="*/ 0 h 1654"/>
              <a:gd name="T10" fmla="*/ 1139 w 1139"/>
              <a:gd name="T11" fmla="*/ 638 h 1654"/>
              <a:gd name="T12" fmla="*/ 1139 w 1139"/>
              <a:gd name="T13" fmla="*/ 681 h 1654"/>
              <a:gd name="T14" fmla="*/ 1139 w 1139"/>
              <a:gd name="T15" fmla="*/ 1463 h 1654"/>
              <a:gd name="T16" fmla="*/ 947 w 1139"/>
              <a:gd name="T17" fmla="*/ 1654 h 1654"/>
              <a:gd name="T18" fmla="*/ 749 w 1139"/>
              <a:gd name="T19" fmla="*/ 1654 h 1654"/>
              <a:gd name="T20" fmla="*/ 749 w 1139"/>
              <a:gd name="T21" fmla="*/ 872 h 16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39" h="1654">
                <a:moveTo>
                  <a:pt x="749" y="872"/>
                </a:moveTo>
                <a:lnTo>
                  <a:pt x="0" y="872"/>
                </a:lnTo>
                <a:lnTo>
                  <a:pt x="0" y="192"/>
                </a:lnTo>
                <a:lnTo>
                  <a:pt x="191" y="0"/>
                </a:lnTo>
                <a:lnTo>
                  <a:pt x="1139" y="0"/>
                </a:lnTo>
                <a:lnTo>
                  <a:pt x="1139" y="638"/>
                </a:lnTo>
                <a:lnTo>
                  <a:pt x="1139" y="681"/>
                </a:lnTo>
                <a:lnTo>
                  <a:pt x="1139" y="1463"/>
                </a:lnTo>
                <a:lnTo>
                  <a:pt x="947" y="1654"/>
                </a:lnTo>
                <a:lnTo>
                  <a:pt x="749" y="1654"/>
                </a:lnTo>
                <a:lnTo>
                  <a:pt x="749" y="87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6524264"/>
      </p:ext>
    </p:extLst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692149"/>
            <a:ext cx="10297666" cy="9366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929E9-C5A0-4B9C-8C37-BAC743793C36}" type="datetime3">
              <a:rPr lang="en-US" smtClean="0"/>
              <a:t>15 April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321138" y="1844675"/>
            <a:ext cx="4320000" cy="4321175"/>
          </a:xfrm>
          <a:prstGeom prst="snip2DiagRect">
            <a:avLst>
              <a:gd name="adj1" fmla="val 2308"/>
              <a:gd name="adj2" fmla="val 0"/>
            </a:avLst>
          </a:prstGeom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Freeform 7"/>
          <p:cNvSpPr>
            <a:spLocks noChangeAspect="1" noEditPoints="1"/>
          </p:cNvSpPr>
          <p:nvPr userDrawn="1"/>
        </p:nvSpPr>
        <p:spPr bwMode="auto">
          <a:xfrm>
            <a:off x="10987730" y="692150"/>
            <a:ext cx="648000" cy="648000"/>
          </a:xfrm>
          <a:custGeom>
            <a:avLst/>
            <a:gdLst>
              <a:gd name="T0" fmla="*/ 1730 w 2950"/>
              <a:gd name="T1" fmla="*/ 1159 h 2950"/>
              <a:gd name="T2" fmla="*/ 1685 w 2950"/>
              <a:gd name="T3" fmla="*/ 1188 h 2950"/>
              <a:gd name="T4" fmla="*/ 1676 w 2950"/>
              <a:gd name="T5" fmla="*/ 1246 h 2950"/>
              <a:gd name="T6" fmla="*/ 1703 w 2950"/>
              <a:gd name="T7" fmla="*/ 1283 h 2950"/>
              <a:gd name="T8" fmla="*/ 1866 w 2950"/>
              <a:gd name="T9" fmla="*/ 1345 h 2950"/>
              <a:gd name="T10" fmla="*/ 1966 w 2950"/>
              <a:gd name="T11" fmla="*/ 1393 h 2950"/>
              <a:gd name="T12" fmla="*/ 2010 w 2950"/>
              <a:gd name="T13" fmla="*/ 1439 h 2950"/>
              <a:gd name="T14" fmla="*/ 2032 w 2950"/>
              <a:gd name="T15" fmla="*/ 1507 h 2950"/>
              <a:gd name="T16" fmla="*/ 2032 w 2950"/>
              <a:gd name="T17" fmla="*/ 1591 h 2950"/>
              <a:gd name="T18" fmla="*/ 2007 w 2950"/>
              <a:gd name="T19" fmla="*/ 1672 h 2950"/>
              <a:gd name="T20" fmla="*/ 1955 w 2950"/>
              <a:gd name="T21" fmla="*/ 1732 h 2950"/>
              <a:gd name="T22" fmla="*/ 1883 w 2950"/>
              <a:gd name="T23" fmla="*/ 1770 h 2950"/>
              <a:gd name="T24" fmla="*/ 1794 w 2950"/>
              <a:gd name="T25" fmla="*/ 1784 h 2950"/>
              <a:gd name="T26" fmla="*/ 1632 w 2950"/>
              <a:gd name="T27" fmla="*/ 1770 h 2950"/>
              <a:gd name="T28" fmla="*/ 1677 w 2950"/>
              <a:gd name="T29" fmla="*/ 1650 h 2950"/>
              <a:gd name="T30" fmla="*/ 1810 w 2950"/>
              <a:gd name="T31" fmla="*/ 1651 h 2950"/>
              <a:gd name="T32" fmla="*/ 1864 w 2950"/>
              <a:gd name="T33" fmla="*/ 1624 h 2950"/>
              <a:gd name="T34" fmla="*/ 1886 w 2950"/>
              <a:gd name="T35" fmla="*/ 1571 h 2950"/>
              <a:gd name="T36" fmla="*/ 1878 w 2950"/>
              <a:gd name="T37" fmla="*/ 1525 h 2950"/>
              <a:gd name="T38" fmla="*/ 1832 w 2950"/>
              <a:gd name="T39" fmla="*/ 1490 h 2950"/>
              <a:gd name="T40" fmla="*/ 1710 w 2950"/>
              <a:gd name="T41" fmla="*/ 1449 h 2950"/>
              <a:gd name="T42" fmla="*/ 1599 w 2950"/>
              <a:gd name="T43" fmla="*/ 1396 h 2950"/>
              <a:gd name="T44" fmla="*/ 1550 w 2950"/>
              <a:gd name="T45" fmla="*/ 1343 h 2950"/>
              <a:gd name="T46" fmla="*/ 1529 w 2950"/>
              <a:gd name="T47" fmla="*/ 1282 h 2950"/>
              <a:gd name="T48" fmla="*/ 1528 w 2950"/>
              <a:gd name="T49" fmla="*/ 1201 h 2950"/>
              <a:gd name="T50" fmla="*/ 1552 w 2950"/>
              <a:gd name="T51" fmla="*/ 1124 h 2950"/>
              <a:gd name="T52" fmla="*/ 1593 w 2950"/>
              <a:gd name="T53" fmla="*/ 1076 h 2950"/>
              <a:gd name="T54" fmla="*/ 1661 w 2950"/>
              <a:gd name="T55" fmla="*/ 1039 h 2950"/>
              <a:gd name="T56" fmla="*/ 1748 w 2950"/>
              <a:gd name="T57" fmla="*/ 1022 h 2950"/>
              <a:gd name="T58" fmla="*/ 1894 w 2950"/>
              <a:gd name="T59" fmla="*/ 1030 h 2950"/>
              <a:gd name="T60" fmla="*/ 1937 w 2950"/>
              <a:gd name="T61" fmla="*/ 1161 h 2950"/>
              <a:gd name="T62" fmla="*/ 1083 w 2950"/>
              <a:gd name="T63" fmla="*/ 1508 h 2950"/>
              <a:gd name="T64" fmla="*/ 1491 w 2950"/>
              <a:gd name="T65" fmla="*/ 1771 h 2950"/>
              <a:gd name="T66" fmla="*/ 809 w 2950"/>
              <a:gd name="T67" fmla="*/ 1765 h 2950"/>
              <a:gd name="T68" fmla="*/ 631 w 2950"/>
              <a:gd name="T69" fmla="*/ 1784 h 2950"/>
              <a:gd name="T70" fmla="*/ 498 w 2950"/>
              <a:gd name="T71" fmla="*/ 1767 h 2950"/>
              <a:gd name="T72" fmla="*/ 414 w 2950"/>
              <a:gd name="T73" fmla="*/ 1712 h 2950"/>
              <a:gd name="T74" fmla="*/ 365 w 2950"/>
              <a:gd name="T75" fmla="*/ 1620 h 2950"/>
              <a:gd name="T76" fmla="*/ 344 w 2950"/>
              <a:gd name="T77" fmla="*/ 1496 h 2950"/>
              <a:gd name="T78" fmla="*/ 344 w 2950"/>
              <a:gd name="T79" fmla="*/ 1328 h 2950"/>
              <a:gd name="T80" fmla="*/ 365 w 2950"/>
              <a:gd name="T81" fmla="*/ 1187 h 2950"/>
              <a:gd name="T82" fmla="*/ 410 w 2950"/>
              <a:gd name="T83" fmla="*/ 1095 h 2950"/>
              <a:gd name="T84" fmla="*/ 487 w 2950"/>
              <a:gd name="T85" fmla="*/ 1043 h 2950"/>
              <a:gd name="T86" fmla="*/ 584 w 2950"/>
              <a:gd name="T87" fmla="*/ 1023 h 2950"/>
              <a:gd name="T88" fmla="*/ 751 w 2950"/>
              <a:gd name="T89" fmla="*/ 1033 h 2950"/>
              <a:gd name="T90" fmla="*/ 759 w 2950"/>
              <a:gd name="T91" fmla="*/ 1160 h 2950"/>
              <a:gd name="T92" fmla="*/ 609 w 2950"/>
              <a:gd name="T93" fmla="*/ 1156 h 2950"/>
              <a:gd name="T94" fmla="*/ 551 w 2950"/>
              <a:gd name="T95" fmla="*/ 1175 h 2950"/>
              <a:gd name="T96" fmla="*/ 523 w 2950"/>
              <a:gd name="T97" fmla="*/ 1210 h 2950"/>
              <a:gd name="T98" fmla="*/ 499 w 2950"/>
              <a:gd name="T99" fmla="*/ 1317 h 2950"/>
              <a:gd name="T100" fmla="*/ 496 w 2950"/>
              <a:gd name="T101" fmla="*/ 1471 h 2950"/>
              <a:gd name="T102" fmla="*/ 515 w 2950"/>
              <a:gd name="T103" fmla="*/ 1582 h 2950"/>
              <a:gd name="T104" fmla="*/ 544 w 2950"/>
              <a:gd name="T105" fmla="*/ 1625 h 2950"/>
              <a:gd name="T106" fmla="*/ 603 w 2950"/>
              <a:gd name="T107" fmla="*/ 1649 h 2950"/>
              <a:gd name="T108" fmla="*/ 713 w 2950"/>
              <a:gd name="T109" fmla="*/ 1650 h 2950"/>
              <a:gd name="T110" fmla="*/ 2133 w 2950"/>
              <a:gd name="T111" fmla="*/ 1771 h 2950"/>
              <a:gd name="T112" fmla="*/ 2545 w 2950"/>
              <a:gd name="T113" fmla="*/ 1465 h 2950"/>
              <a:gd name="T114" fmla="*/ 2564 w 2950"/>
              <a:gd name="T115" fmla="*/ 0 h 2950"/>
              <a:gd name="T116" fmla="*/ 0 w 2950"/>
              <a:gd name="T117" fmla="*/ 1482 h 2950"/>
              <a:gd name="T118" fmla="*/ 925 w 2950"/>
              <a:gd name="T119" fmla="*/ 2950 h 2950"/>
              <a:gd name="T120" fmla="*/ 2950 w 2950"/>
              <a:gd name="T121" fmla="*/ 932 h 29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950" h="2950">
                <a:moveTo>
                  <a:pt x="1792" y="1152"/>
                </a:moveTo>
                <a:lnTo>
                  <a:pt x="1778" y="1152"/>
                </a:lnTo>
                <a:lnTo>
                  <a:pt x="1764" y="1153"/>
                </a:lnTo>
                <a:lnTo>
                  <a:pt x="1752" y="1154"/>
                </a:lnTo>
                <a:lnTo>
                  <a:pt x="1746" y="1155"/>
                </a:lnTo>
                <a:lnTo>
                  <a:pt x="1740" y="1156"/>
                </a:lnTo>
                <a:lnTo>
                  <a:pt x="1730" y="1159"/>
                </a:lnTo>
                <a:lnTo>
                  <a:pt x="1720" y="1163"/>
                </a:lnTo>
                <a:lnTo>
                  <a:pt x="1711" y="1167"/>
                </a:lnTo>
                <a:lnTo>
                  <a:pt x="1703" y="1171"/>
                </a:lnTo>
                <a:lnTo>
                  <a:pt x="1696" y="1176"/>
                </a:lnTo>
                <a:lnTo>
                  <a:pt x="1693" y="1179"/>
                </a:lnTo>
                <a:lnTo>
                  <a:pt x="1690" y="1182"/>
                </a:lnTo>
                <a:lnTo>
                  <a:pt x="1685" y="1188"/>
                </a:lnTo>
                <a:lnTo>
                  <a:pt x="1681" y="1195"/>
                </a:lnTo>
                <a:lnTo>
                  <a:pt x="1678" y="1203"/>
                </a:lnTo>
                <a:lnTo>
                  <a:pt x="1676" y="1211"/>
                </a:lnTo>
                <a:lnTo>
                  <a:pt x="1674" y="1220"/>
                </a:lnTo>
                <a:lnTo>
                  <a:pt x="1674" y="1230"/>
                </a:lnTo>
                <a:lnTo>
                  <a:pt x="1674" y="1238"/>
                </a:lnTo>
                <a:lnTo>
                  <a:pt x="1676" y="1246"/>
                </a:lnTo>
                <a:lnTo>
                  <a:pt x="1678" y="1253"/>
                </a:lnTo>
                <a:lnTo>
                  <a:pt x="1681" y="1260"/>
                </a:lnTo>
                <a:lnTo>
                  <a:pt x="1685" y="1267"/>
                </a:lnTo>
                <a:lnTo>
                  <a:pt x="1690" y="1273"/>
                </a:lnTo>
                <a:lnTo>
                  <a:pt x="1693" y="1275"/>
                </a:lnTo>
                <a:lnTo>
                  <a:pt x="1696" y="1278"/>
                </a:lnTo>
                <a:lnTo>
                  <a:pt x="1703" y="1283"/>
                </a:lnTo>
                <a:lnTo>
                  <a:pt x="1712" y="1288"/>
                </a:lnTo>
                <a:lnTo>
                  <a:pt x="1723" y="1293"/>
                </a:lnTo>
                <a:lnTo>
                  <a:pt x="1752" y="1305"/>
                </a:lnTo>
                <a:lnTo>
                  <a:pt x="1770" y="1312"/>
                </a:lnTo>
                <a:lnTo>
                  <a:pt x="1791" y="1320"/>
                </a:lnTo>
                <a:lnTo>
                  <a:pt x="1840" y="1336"/>
                </a:lnTo>
                <a:lnTo>
                  <a:pt x="1866" y="1345"/>
                </a:lnTo>
                <a:lnTo>
                  <a:pt x="1890" y="1354"/>
                </a:lnTo>
                <a:lnTo>
                  <a:pt x="1901" y="1358"/>
                </a:lnTo>
                <a:lnTo>
                  <a:pt x="1912" y="1363"/>
                </a:lnTo>
                <a:lnTo>
                  <a:pt x="1932" y="1373"/>
                </a:lnTo>
                <a:lnTo>
                  <a:pt x="1950" y="1383"/>
                </a:lnTo>
                <a:lnTo>
                  <a:pt x="1958" y="1388"/>
                </a:lnTo>
                <a:lnTo>
                  <a:pt x="1966" y="1393"/>
                </a:lnTo>
                <a:lnTo>
                  <a:pt x="1980" y="1404"/>
                </a:lnTo>
                <a:lnTo>
                  <a:pt x="1986" y="1409"/>
                </a:lnTo>
                <a:lnTo>
                  <a:pt x="1991" y="1414"/>
                </a:lnTo>
                <a:lnTo>
                  <a:pt x="1997" y="1420"/>
                </a:lnTo>
                <a:lnTo>
                  <a:pt x="2002" y="1426"/>
                </a:lnTo>
                <a:lnTo>
                  <a:pt x="2006" y="1433"/>
                </a:lnTo>
                <a:lnTo>
                  <a:pt x="2010" y="1439"/>
                </a:lnTo>
                <a:lnTo>
                  <a:pt x="2014" y="1446"/>
                </a:lnTo>
                <a:lnTo>
                  <a:pt x="2018" y="1454"/>
                </a:lnTo>
                <a:lnTo>
                  <a:pt x="2021" y="1462"/>
                </a:lnTo>
                <a:lnTo>
                  <a:pt x="2024" y="1470"/>
                </a:lnTo>
                <a:lnTo>
                  <a:pt x="2026" y="1479"/>
                </a:lnTo>
                <a:lnTo>
                  <a:pt x="2029" y="1488"/>
                </a:lnTo>
                <a:lnTo>
                  <a:pt x="2032" y="1507"/>
                </a:lnTo>
                <a:lnTo>
                  <a:pt x="2033" y="1517"/>
                </a:lnTo>
                <a:lnTo>
                  <a:pt x="2034" y="1527"/>
                </a:lnTo>
                <a:lnTo>
                  <a:pt x="2035" y="1538"/>
                </a:lnTo>
                <a:lnTo>
                  <a:pt x="2035" y="1549"/>
                </a:lnTo>
                <a:lnTo>
                  <a:pt x="2035" y="1564"/>
                </a:lnTo>
                <a:lnTo>
                  <a:pt x="2034" y="1577"/>
                </a:lnTo>
                <a:lnTo>
                  <a:pt x="2032" y="1591"/>
                </a:lnTo>
                <a:lnTo>
                  <a:pt x="2030" y="1604"/>
                </a:lnTo>
                <a:lnTo>
                  <a:pt x="2028" y="1616"/>
                </a:lnTo>
                <a:lnTo>
                  <a:pt x="2025" y="1628"/>
                </a:lnTo>
                <a:lnTo>
                  <a:pt x="2021" y="1640"/>
                </a:lnTo>
                <a:lnTo>
                  <a:pt x="2017" y="1651"/>
                </a:lnTo>
                <a:lnTo>
                  <a:pt x="2012" y="1662"/>
                </a:lnTo>
                <a:lnTo>
                  <a:pt x="2007" y="1672"/>
                </a:lnTo>
                <a:lnTo>
                  <a:pt x="2001" y="1682"/>
                </a:lnTo>
                <a:lnTo>
                  <a:pt x="1995" y="1692"/>
                </a:lnTo>
                <a:lnTo>
                  <a:pt x="1988" y="1701"/>
                </a:lnTo>
                <a:lnTo>
                  <a:pt x="1981" y="1709"/>
                </a:lnTo>
                <a:lnTo>
                  <a:pt x="1973" y="1717"/>
                </a:lnTo>
                <a:lnTo>
                  <a:pt x="1964" y="1725"/>
                </a:lnTo>
                <a:lnTo>
                  <a:pt x="1955" y="1732"/>
                </a:lnTo>
                <a:lnTo>
                  <a:pt x="1946" y="1739"/>
                </a:lnTo>
                <a:lnTo>
                  <a:pt x="1936" y="1745"/>
                </a:lnTo>
                <a:lnTo>
                  <a:pt x="1926" y="1751"/>
                </a:lnTo>
                <a:lnTo>
                  <a:pt x="1916" y="1756"/>
                </a:lnTo>
                <a:lnTo>
                  <a:pt x="1905" y="1761"/>
                </a:lnTo>
                <a:lnTo>
                  <a:pt x="1894" y="1766"/>
                </a:lnTo>
                <a:lnTo>
                  <a:pt x="1883" y="1770"/>
                </a:lnTo>
                <a:lnTo>
                  <a:pt x="1871" y="1773"/>
                </a:lnTo>
                <a:lnTo>
                  <a:pt x="1859" y="1776"/>
                </a:lnTo>
                <a:lnTo>
                  <a:pt x="1847" y="1779"/>
                </a:lnTo>
                <a:lnTo>
                  <a:pt x="1834" y="1781"/>
                </a:lnTo>
                <a:lnTo>
                  <a:pt x="1821" y="1782"/>
                </a:lnTo>
                <a:lnTo>
                  <a:pt x="1808" y="1784"/>
                </a:lnTo>
                <a:lnTo>
                  <a:pt x="1794" y="1784"/>
                </a:lnTo>
                <a:lnTo>
                  <a:pt x="1780" y="1784"/>
                </a:lnTo>
                <a:lnTo>
                  <a:pt x="1758" y="1784"/>
                </a:lnTo>
                <a:lnTo>
                  <a:pt x="1735" y="1783"/>
                </a:lnTo>
                <a:lnTo>
                  <a:pt x="1711" y="1781"/>
                </a:lnTo>
                <a:lnTo>
                  <a:pt x="1686" y="1778"/>
                </a:lnTo>
                <a:lnTo>
                  <a:pt x="1660" y="1774"/>
                </a:lnTo>
                <a:lnTo>
                  <a:pt x="1632" y="1770"/>
                </a:lnTo>
                <a:lnTo>
                  <a:pt x="1603" y="1765"/>
                </a:lnTo>
                <a:lnTo>
                  <a:pt x="1573" y="1758"/>
                </a:lnTo>
                <a:lnTo>
                  <a:pt x="1534" y="1751"/>
                </a:lnTo>
                <a:lnTo>
                  <a:pt x="1549" y="1635"/>
                </a:lnTo>
                <a:lnTo>
                  <a:pt x="1618" y="1643"/>
                </a:lnTo>
                <a:lnTo>
                  <a:pt x="1649" y="1647"/>
                </a:lnTo>
                <a:lnTo>
                  <a:pt x="1677" y="1650"/>
                </a:lnTo>
                <a:lnTo>
                  <a:pt x="1704" y="1652"/>
                </a:lnTo>
                <a:lnTo>
                  <a:pt x="1729" y="1653"/>
                </a:lnTo>
                <a:lnTo>
                  <a:pt x="1751" y="1654"/>
                </a:lnTo>
                <a:lnTo>
                  <a:pt x="1771" y="1654"/>
                </a:lnTo>
                <a:lnTo>
                  <a:pt x="1785" y="1654"/>
                </a:lnTo>
                <a:lnTo>
                  <a:pt x="1798" y="1653"/>
                </a:lnTo>
                <a:lnTo>
                  <a:pt x="1810" y="1651"/>
                </a:lnTo>
                <a:lnTo>
                  <a:pt x="1822" y="1648"/>
                </a:lnTo>
                <a:lnTo>
                  <a:pt x="1832" y="1645"/>
                </a:lnTo>
                <a:lnTo>
                  <a:pt x="1841" y="1641"/>
                </a:lnTo>
                <a:lnTo>
                  <a:pt x="1850" y="1636"/>
                </a:lnTo>
                <a:lnTo>
                  <a:pt x="1858" y="1631"/>
                </a:lnTo>
                <a:lnTo>
                  <a:pt x="1861" y="1628"/>
                </a:lnTo>
                <a:lnTo>
                  <a:pt x="1864" y="1624"/>
                </a:lnTo>
                <a:lnTo>
                  <a:pt x="1870" y="1617"/>
                </a:lnTo>
                <a:lnTo>
                  <a:pt x="1875" y="1609"/>
                </a:lnTo>
                <a:lnTo>
                  <a:pt x="1879" y="1601"/>
                </a:lnTo>
                <a:lnTo>
                  <a:pt x="1882" y="1591"/>
                </a:lnTo>
                <a:lnTo>
                  <a:pt x="1883" y="1587"/>
                </a:lnTo>
                <a:lnTo>
                  <a:pt x="1885" y="1581"/>
                </a:lnTo>
                <a:lnTo>
                  <a:pt x="1886" y="1571"/>
                </a:lnTo>
                <a:lnTo>
                  <a:pt x="1886" y="1559"/>
                </a:lnTo>
                <a:lnTo>
                  <a:pt x="1886" y="1551"/>
                </a:lnTo>
                <a:lnTo>
                  <a:pt x="1885" y="1543"/>
                </a:lnTo>
                <a:lnTo>
                  <a:pt x="1883" y="1535"/>
                </a:lnTo>
                <a:lnTo>
                  <a:pt x="1881" y="1532"/>
                </a:lnTo>
                <a:lnTo>
                  <a:pt x="1880" y="1528"/>
                </a:lnTo>
                <a:lnTo>
                  <a:pt x="1878" y="1525"/>
                </a:lnTo>
                <a:lnTo>
                  <a:pt x="1876" y="1522"/>
                </a:lnTo>
                <a:lnTo>
                  <a:pt x="1871" y="1516"/>
                </a:lnTo>
                <a:lnTo>
                  <a:pt x="1866" y="1510"/>
                </a:lnTo>
                <a:lnTo>
                  <a:pt x="1860" y="1505"/>
                </a:lnTo>
                <a:lnTo>
                  <a:pt x="1852" y="1500"/>
                </a:lnTo>
                <a:lnTo>
                  <a:pt x="1843" y="1495"/>
                </a:lnTo>
                <a:lnTo>
                  <a:pt x="1832" y="1490"/>
                </a:lnTo>
                <a:lnTo>
                  <a:pt x="1820" y="1485"/>
                </a:lnTo>
                <a:lnTo>
                  <a:pt x="1806" y="1479"/>
                </a:lnTo>
                <a:lnTo>
                  <a:pt x="1790" y="1474"/>
                </a:lnTo>
                <a:lnTo>
                  <a:pt x="1773" y="1468"/>
                </a:lnTo>
                <a:lnTo>
                  <a:pt x="1754" y="1463"/>
                </a:lnTo>
                <a:lnTo>
                  <a:pt x="1724" y="1453"/>
                </a:lnTo>
                <a:lnTo>
                  <a:pt x="1710" y="1449"/>
                </a:lnTo>
                <a:lnTo>
                  <a:pt x="1696" y="1444"/>
                </a:lnTo>
                <a:lnTo>
                  <a:pt x="1670" y="1434"/>
                </a:lnTo>
                <a:lnTo>
                  <a:pt x="1647" y="1423"/>
                </a:lnTo>
                <a:lnTo>
                  <a:pt x="1636" y="1418"/>
                </a:lnTo>
                <a:lnTo>
                  <a:pt x="1626" y="1413"/>
                </a:lnTo>
                <a:lnTo>
                  <a:pt x="1607" y="1401"/>
                </a:lnTo>
                <a:lnTo>
                  <a:pt x="1599" y="1396"/>
                </a:lnTo>
                <a:lnTo>
                  <a:pt x="1591" y="1390"/>
                </a:lnTo>
                <a:lnTo>
                  <a:pt x="1577" y="1378"/>
                </a:lnTo>
                <a:lnTo>
                  <a:pt x="1571" y="1371"/>
                </a:lnTo>
                <a:lnTo>
                  <a:pt x="1565" y="1365"/>
                </a:lnTo>
                <a:lnTo>
                  <a:pt x="1559" y="1358"/>
                </a:lnTo>
                <a:lnTo>
                  <a:pt x="1554" y="1350"/>
                </a:lnTo>
                <a:lnTo>
                  <a:pt x="1550" y="1343"/>
                </a:lnTo>
                <a:lnTo>
                  <a:pt x="1546" y="1335"/>
                </a:lnTo>
                <a:lnTo>
                  <a:pt x="1542" y="1327"/>
                </a:lnTo>
                <a:lnTo>
                  <a:pt x="1538" y="1319"/>
                </a:lnTo>
                <a:lnTo>
                  <a:pt x="1535" y="1310"/>
                </a:lnTo>
                <a:lnTo>
                  <a:pt x="1533" y="1301"/>
                </a:lnTo>
                <a:lnTo>
                  <a:pt x="1530" y="1292"/>
                </a:lnTo>
                <a:lnTo>
                  <a:pt x="1529" y="1282"/>
                </a:lnTo>
                <a:lnTo>
                  <a:pt x="1527" y="1272"/>
                </a:lnTo>
                <a:lnTo>
                  <a:pt x="1526" y="1262"/>
                </a:lnTo>
                <a:lnTo>
                  <a:pt x="1526" y="1251"/>
                </a:lnTo>
                <a:lnTo>
                  <a:pt x="1525" y="1240"/>
                </a:lnTo>
                <a:lnTo>
                  <a:pt x="1526" y="1227"/>
                </a:lnTo>
                <a:lnTo>
                  <a:pt x="1526" y="1214"/>
                </a:lnTo>
                <a:lnTo>
                  <a:pt x="1528" y="1201"/>
                </a:lnTo>
                <a:lnTo>
                  <a:pt x="1530" y="1189"/>
                </a:lnTo>
                <a:lnTo>
                  <a:pt x="1532" y="1177"/>
                </a:lnTo>
                <a:lnTo>
                  <a:pt x="1535" y="1165"/>
                </a:lnTo>
                <a:lnTo>
                  <a:pt x="1538" y="1155"/>
                </a:lnTo>
                <a:lnTo>
                  <a:pt x="1542" y="1144"/>
                </a:lnTo>
                <a:lnTo>
                  <a:pt x="1547" y="1134"/>
                </a:lnTo>
                <a:lnTo>
                  <a:pt x="1552" y="1124"/>
                </a:lnTo>
                <a:lnTo>
                  <a:pt x="1557" y="1115"/>
                </a:lnTo>
                <a:lnTo>
                  <a:pt x="1563" y="1106"/>
                </a:lnTo>
                <a:lnTo>
                  <a:pt x="1570" y="1098"/>
                </a:lnTo>
                <a:lnTo>
                  <a:pt x="1577" y="1090"/>
                </a:lnTo>
                <a:lnTo>
                  <a:pt x="1584" y="1083"/>
                </a:lnTo>
                <a:lnTo>
                  <a:pt x="1588" y="1079"/>
                </a:lnTo>
                <a:lnTo>
                  <a:pt x="1593" y="1076"/>
                </a:lnTo>
                <a:lnTo>
                  <a:pt x="1601" y="1069"/>
                </a:lnTo>
                <a:lnTo>
                  <a:pt x="1610" y="1063"/>
                </a:lnTo>
                <a:lnTo>
                  <a:pt x="1620" y="1057"/>
                </a:lnTo>
                <a:lnTo>
                  <a:pt x="1629" y="1052"/>
                </a:lnTo>
                <a:lnTo>
                  <a:pt x="1639" y="1047"/>
                </a:lnTo>
                <a:lnTo>
                  <a:pt x="1650" y="1043"/>
                </a:lnTo>
                <a:lnTo>
                  <a:pt x="1661" y="1039"/>
                </a:lnTo>
                <a:lnTo>
                  <a:pt x="1672" y="1035"/>
                </a:lnTo>
                <a:lnTo>
                  <a:pt x="1684" y="1032"/>
                </a:lnTo>
                <a:lnTo>
                  <a:pt x="1696" y="1029"/>
                </a:lnTo>
                <a:lnTo>
                  <a:pt x="1709" y="1027"/>
                </a:lnTo>
                <a:lnTo>
                  <a:pt x="1721" y="1025"/>
                </a:lnTo>
                <a:lnTo>
                  <a:pt x="1735" y="1023"/>
                </a:lnTo>
                <a:lnTo>
                  <a:pt x="1748" y="1022"/>
                </a:lnTo>
                <a:lnTo>
                  <a:pt x="1762" y="1022"/>
                </a:lnTo>
                <a:lnTo>
                  <a:pt x="1777" y="1022"/>
                </a:lnTo>
                <a:lnTo>
                  <a:pt x="1798" y="1022"/>
                </a:lnTo>
                <a:lnTo>
                  <a:pt x="1820" y="1023"/>
                </a:lnTo>
                <a:lnTo>
                  <a:pt x="1843" y="1025"/>
                </a:lnTo>
                <a:lnTo>
                  <a:pt x="1868" y="1027"/>
                </a:lnTo>
                <a:lnTo>
                  <a:pt x="1894" y="1030"/>
                </a:lnTo>
                <a:lnTo>
                  <a:pt x="1922" y="1034"/>
                </a:lnTo>
                <a:lnTo>
                  <a:pt x="1950" y="1038"/>
                </a:lnTo>
                <a:lnTo>
                  <a:pt x="1981" y="1043"/>
                </a:lnTo>
                <a:lnTo>
                  <a:pt x="2020" y="1051"/>
                </a:lnTo>
                <a:lnTo>
                  <a:pt x="2008" y="1169"/>
                </a:lnTo>
                <a:lnTo>
                  <a:pt x="1971" y="1165"/>
                </a:lnTo>
                <a:lnTo>
                  <a:pt x="1937" y="1161"/>
                </a:lnTo>
                <a:lnTo>
                  <a:pt x="1877" y="1156"/>
                </a:lnTo>
                <a:lnTo>
                  <a:pt x="1852" y="1154"/>
                </a:lnTo>
                <a:lnTo>
                  <a:pt x="1829" y="1153"/>
                </a:lnTo>
                <a:lnTo>
                  <a:pt x="1809" y="1152"/>
                </a:lnTo>
                <a:lnTo>
                  <a:pt x="1792" y="1152"/>
                </a:lnTo>
                <a:close/>
                <a:moveTo>
                  <a:pt x="1158" y="1158"/>
                </a:moveTo>
                <a:lnTo>
                  <a:pt x="1083" y="1508"/>
                </a:lnTo>
                <a:lnTo>
                  <a:pt x="1284" y="1508"/>
                </a:lnTo>
                <a:lnTo>
                  <a:pt x="1210" y="1158"/>
                </a:lnTo>
                <a:lnTo>
                  <a:pt x="1158" y="1158"/>
                </a:lnTo>
                <a:close/>
                <a:moveTo>
                  <a:pt x="876" y="1771"/>
                </a:moveTo>
                <a:lnTo>
                  <a:pt x="1042" y="1035"/>
                </a:lnTo>
                <a:lnTo>
                  <a:pt x="1326" y="1035"/>
                </a:lnTo>
                <a:lnTo>
                  <a:pt x="1491" y="1771"/>
                </a:lnTo>
                <a:lnTo>
                  <a:pt x="1342" y="1771"/>
                </a:lnTo>
                <a:lnTo>
                  <a:pt x="1313" y="1638"/>
                </a:lnTo>
                <a:lnTo>
                  <a:pt x="1055" y="1638"/>
                </a:lnTo>
                <a:lnTo>
                  <a:pt x="1025" y="1771"/>
                </a:lnTo>
                <a:lnTo>
                  <a:pt x="876" y="1771"/>
                </a:lnTo>
                <a:close/>
                <a:moveTo>
                  <a:pt x="838" y="1760"/>
                </a:moveTo>
                <a:lnTo>
                  <a:pt x="809" y="1765"/>
                </a:lnTo>
                <a:lnTo>
                  <a:pt x="782" y="1770"/>
                </a:lnTo>
                <a:lnTo>
                  <a:pt x="755" y="1775"/>
                </a:lnTo>
                <a:lnTo>
                  <a:pt x="729" y="1778"/>
                </a:lnTo>
                <a:lnTo>
                  <a:pt x="703" y="1781"/>
                </a:lnTo>
                <a:lnTo>
                  <a:pt x="678" y="1783"/>
                </a:lnTo>
                <a:lnTo>
                  <a:pt x="654" y="1784"/>
                </a:lnTo>
                <a:lnTo>
                  <a:pt x="631" y="1784"/>
                </a:lnTo>
                <a:lnTo>
                  <a:pt x="608" y="1784"/>
                </a:lnTo>
                <a:lnTo>
                  <a:pt x="587" y="1783"/>
                </a:lnTo>
                <a:lnTo>
                  <a:pt x="567" y="1781"/>
                </a:lnTo>
                <a:lnTo>
                  <a:pt x="548" y="1779"/>
                </a:lnTo>
                <a:lnTo>
                  <a:pt x="530" y="1776"/>
                </a:lnTo>
                <a:lnTo>
                  <a:pt x="513" y="1772"/>
                </a:lnTo>
                <a:lnTo>
                  <a:pt x="498" y="1767"/>
                </a:lnTo>
                <a:lnTo>
                  <a:pt x="483" y="1762"/>
                </a:lnTo>
                <a:lnTo>
                  <a:pt x="470" y="1756"/>
                </a:lnTo>
                <a:lnTo>
                  <a:pt x="457" y="1749"/>
                </a:lnTo>
                <a:lnTo>
                  <a:pt x="445" y="1741"/>
                </a:lnTo>
                <a:lnTo>
                  <a:pt x="434" y="1732"/>
                </a:lnTo>
                <a:lnTo>
                  <a:pt x="424" y="1723"/>
                </a:lnTo>
                <a:lnTo>
                  <a:pt x="414" y="1712"/>
                </a:lnTo>
                <a:lnTo>
                  <a:pt x="405" y="1701"/>
                </a:lnTo>
                <a:lnTo>
                  <a:pt x="397" y="1689"/>
                </a:lnTo>
                <a:lnTo>
                  <a:pt x="389" y="1676"/>
                </a:lnTo>
                <a:lnTo>
                  <a:pt x="382" y="1663"/>
                </a:lnTo>
                <a:lnTo>
                  <a:pt x="376" y="1649"/>
                </a:lnTo>
                <a:lnTo>
                  <a:pt x="370" y="1635"/>
                </a:lnTo>
                <a:lnTo>
                  <a:pt x="365" y="1620"/>
                </a:lnTo>
                <a:lnTo>
                  <a:pt x="361" y="1605"/>
                </a:lnTo>
                <a:lnTo>
                  <a:pt x="357" y="1589"/>
                </a:lnTo>
                <a:lnTo>
                  <a:pt x="353" y="1572"/>
                </a:lnTo>
                <a:lnTo>
                  <a:pt x="351" y="1555"/>
                </a:lnTo>
                <a:lnTo>
                  <a:pt x="348" y="1536"/>
                </a:lnTo>
                <a:lnTo>
                  <a:pt x="346" y="1517"/>
                </a:lnTo>
                <a:lnTo>
                  <a:pt x="344" y="1496"/>
                </a:lnTo>
                <a:lnTo>
                  <a:pt x="343" y="1475"/>
                </a:lnTo>
                <a:lnTo>
                  <a:pt x="341" y="1452"/>
                </a:lnTo>
                <a:lnTo>
                  <a:pt x="341" y="1428"/>
                </a:lnTo>
                <a:lnTo>
                  <a:pt x="340" y="1403"/>
                </a:lnTo>
                <a:lnTo>
                  <a:pt x="341" y="1377"/>
                </a:lnTo>
                <a:lnTo>
                  <a:pt x="341" y="1352"/>
                </a:lnTo>
                <a:lnTo>
                  <a:pt x="344" y="1328"/>
                </a:lnTo>
                <a:lnTo>
                  <a:pt x="345" y="1304"/>
                </a:lnTo>
                <a:lnTo>
                  <a:pt x="347" y="1282"/>
                </a:lnTo>
                <a:lnTo>
                  <a:pt x="350" y="1261"/>
                </a:lnTo>
                <a:lnTo>
                  <a:pt x="353" y="1241"/>
                </a:lnTo>
                <a:lnTo>
                  <a:pt x="357" y="1222"/>
                </a:lnTo>
                <a:lnTo>
                  <a:pt x="361" y="1204"/>
                </a:lnTo>
                <a:lnTo>
                  <a:pt x="365" y="1187"/>
                </a:lnTo>
                <a:lnTo>
                  <a:pt x="370" y="1171"/>
                </a:lnTo>
                <a:lnTo>
                  <a:pt x="375" y="1156"/>
                </a:lnTo>
                <a:lnTo>
                  <a:pt x="381" y="1142"/>
                </a:lnTo>
                <a:lnTo>
                  <a:pt x="388" y="1129"/>
                </a:lnTo>
                <a:lnTo>
                  <a:pt x="394" y="1117"/>
                </a:lnTo>
                <a:lnTo>
                  <a:pt x="402" y="1106"/>
                </a:lnTo>
                <a:lnTo>
                  <a:pt x="410" y="1095"/>
                </a:lnTo>
                <a:lnTo>
                  <a:pt x="418" y="1086"/>
                </a:lnTo>
                <a:lnTo>
                  <a:pt x="428" y="1077"/>
                </a:lnTo>
                <a:lnTo>
                  <a:pt x="438" y="1069"/>
                </a:lnTo>
                <a:lnTo>
                  <a:pt x="449" y="1061"/>
                </a:lnTo>
                <a:lnTo>
                  <a:pt x="461" y="1054"/>
                </a:lnTo>
                <a:lnTo>
                  <a:pt x="474" y="1048"/>
                </a:lnTo>
                <a:lnTo>
                  <a:pt x="487" y="1043"/>
                </a:lnTo>
                <a:lnTo>
                  <a:pt x="501" y="1038"/>
                </a:lnTo>
                <a:lnTo>
                  <a:pt x="516" y="1033"/>
                </a:lnTo>
                <a:lnTo>
                  <a:pt x="532" y="1030"/>
                </a:lnTo>
                <a:lnTo>
                  <a:pt x="549" y="1027"/>
                </a:lnTo>
                <a:lnTo>
                  <a:pt x="557" y="1026"/>
                </a:lnTo>
                <a:lnTo>
                  <a:pt x="566" y="1025"/>
                </a:lnTo>
                <a:lnTo>
                  <a:pt x="584" y="1023"/>
                </a:lnTo>
                <a:lnTo>
                  <a:pt x="603" y="1022"/>
                </a:lnTo>
                <a:lnTo>
                  <a:pt x="623" y="1022"/>
                </a:lnTo>
                <a:lnTo>
                  <a:pt x="647" y="1022"/>
                </a:lnTo>
                <a:lnTo>
                  <a:pt x="672" y="1023"/>
                </a:lnTo>
                <a:lnTo>
                  <a:pt x="697" y="1026"/>
                </a:lnTo>
                <a:lnTo>
                  <a:pt x="724" y="1029"/>
                </a:lnTo>
                <a:lnTo>
                  <a:pt x="751" y="1033"/>
                </a:lnTo>
                <a:lnTo>
                  <a:pt x="780" y="1038"/>
                </a:lnTo>
                <a:lnTo>
                  <a:pt x="809" y="1044"/>
                </a:lnTo>
                <a:lnTo>
                  <a:pt x="839" y="1051"/>
                </a:lnTo>
                <a:lnTo>
                  <a:pt x="835" y="1170"/>
                </a:lnTo>
                <a:lnTo>
                  <a:pt x="808" y="1166"/>
                </a:lnTo>
                <a:lnTo>
                  <a:pt x="783" y="1163"/>
                </a:lnTo>
                <a:lnTo>
                  <a:pt x="759" y="1160"/>
                </a:lnTo>
                <a:lnTo>
                  <a:pt x="736" y="1158"/>
                </a:lnTo>
                <a:lnTo>
                  <a:pt x="694" y="1155"/>
                </a:lnTo>
                <a:lnTo>
                  <a:pt x="675" y="1154"/>
                </a:lnTo>
                <a:lnTo>
                  <a:pt x="656" y="1154"/>
                </a:lnTo>
                <a:lnTo>
                  <a:pt x="639" y="1154"/>
                </a:lnTo>
                <a:lnTo>
                  <a:pt x="623" y="1155"/>
                </a:lnTo>
                <a:lnTo>
                  <a:pt x="609" y="1156"/>
                </a:lnTo>
                <a:lnTo>
                  <a:pt x="595" y="1159"/>
                </a:lnTo>
                <a:lnTo>
                  <a:pt x="583" y="1161"/>
                </a:lnTo>
                <a:lnTo>
                  <a:pt x="573" y="1164"/>
                </a:lnTo>
                <a:lnTo>
                  <a:pt x="563" y="1168"/>
                </a:lnTo>
                <a:lnTo>
                  <a:pt x="559" y="1170"/>
                </a:lnTo>
                <a:lnTo>
                  <a:pt x="555" y="1173"/>
                </a:lnTo>
                <a:lnTo>
                  <a:pt x="551" y="1175"/>
                </a:lnTo>
                <a:lnTo>
                  <a:pt x="548" y="1178"/>
                </a:lnTo>
                <a:lnTo>
                  <a:pt x="544" y="1181"/>
                </a:lnTo>
                <a:lnTo>
                  <a:pt x="541" y="1184"/>
                </a:lnTo>
                <a:lnTo>
                  <a:pt x="538" y="1188"/>
                </a:lnTo>
                <a:lnTo>
                  <a:pt x="534" y="1192"/>
                </a:lnTo>
                <a:lnTo>
                  <a:pt x="529" y="1200"/>
                </a:lnTo>
                <a:lnTo>
                  <a:pt x="523" y="1210"/>
                </a:lnTo>
                <a:lnTo>
                  <a:pt x="518" y="1220"/>
                </a:lnTo>
                <a:lnTo>
                  <a:pt x="514" y="1232"/>
                </a:lnTo>
                <a:lnTo>
                  <a:pt x="510" y="1245"/>
                </a:lnTo>
                <a:lnTo>
                  <a:pt x="507" y="1259"/>
                </a:lnTo>
                <a:lnTo>
                  <a:pt x="504" y="1276"/>
                </a:lnTo>
                <a:lnTo>
                  <a:pt x="501" y="1295"/>
                </a:lnTo>
                <a:lnTo>
                  <a:pt x="499" y="1317"/>
                </a:lnTo>
                <a:lnTo>
                  <a:pt x="498" y="1328"/>
                </a:lnTo>
                <a:lnTo>
                  <a:pt x="497" y="1340"/>
                </a:lnTo>
                <a:lnTo>
                  <a:pt x="496" y="1367"/>
                </a:lnTo>
                <a:lnTo>
                  <a:pt x="496" y="1395"/>
                </a:lnTo>
                <a:lnTo>
                  <a:pt x="495" y="1426"/>
                </a:lnTo>
                <a:lnTo>
                  <a:pt x="496" y="1457"/>
                </a:lnTo>
                <a:lnTo>
                  <a:pt x="496" y="1471"/>
                </a:lnTo>
                <a:lnTo>
                  <a:pt x="497" y="1485"/>
                </a:lnTo>
                <a:lnTo>
                  <a:pt x="498" y="1498"/>
                </a:lnTo>
                <a:lnTo>
                  <a:pt x="500" y="1511"/>
                </a:lnTo>
                <a:lnTo>
                  <a:pt x="503" y="1534"/>
                </a:lnTo>
                <a:lnTo>
                  <a:pt x="507" y="1555"/>
                </a:lnTo>
                <a:lnTo>
                  <a:pt x="512" y="1573"/>
                </a:lnTo>
                <a:lnTo>
                  <a:pt x="515" y="1582"/>
                </a:lnTo>
                <a:lnTo>
                  <a:pt x="518" y="1589"/>
                </a:lnTo>
                <a:lnTo>
                  <a:pt x="522" y="1596"/>
                </a:lnTo>
                <a:lnTo>
                  <a:pt x="525" y="1603"/>
                </a:lnTo>
                <a:lnTo>
                  <a:pt x="529" y="1609"/>
                </a:lnTo>
                <a:lnTo>
                  <a:pt x="534" y="1615"/>
                </a:lnTo>
                <a:lnTo>
                  <a:pt x="538" y="1620"/>
                </a:lnTo>
                <a:lnTo>
                  <a:pt x="544" y="1625"/>
                </a:lnTo>
                <a:lnTo>
                  <a:pt x="550" y="1629"/>
                </a:lnTo>
                <a:lnTo>
                  <a:pt x="556" y="1633"/>
                </a:lnTo>
                <a:lnTo>
                  <a:pt x="563" y="1637"/>
                </a:lnTo>
                <a:lnTo>
                  <a:pt x="570" y="1640"/>
                </a:lnTo>
                <a:lnTo>
                  <a:pt x="586" y="1645"/>
                </a:lnTo>
                <a:lnTo>
                  <a:pt x="594" y="1647"/>
                </a:lnTo>
                <a:lnTo>
                  <a:pt x="603" y="1649"/>
                </a:lnTo>
                <a:lnTo>
                  <a:pt x="613" y="1651"/>
                </a:lnTo>
                <a:lnTo>
                  <a:pt x="623" y="1651"/>
                </a:lnTo>
                <a:lnTo>
                  <a:pt x="633" y="1652"/>
                </a:lnTo>
                <a:lnTo>
                  <a:pt x="644" y="1652"/>
                </a:lnTo>
                <a:lnTo>
                  <a:pt x="667" y="1652"/>
                </a:lnTo>
                <a:lnTo>
                  <a:pt x="690" y="1651"/>
                </a:lnTo>
                <a:lnTo>
                  <a:pt x="713" y="1650"/>
                </a:lnTo>
                <a:lnTo>
                  <a:pt x="737" y="1648"/>
                </a:lnTo>
                <a:lnTo>
                  <a:pt x="761" y="1646"/>
                </a:lnTo>
                <a:lnTo>
                  <a:pt x="785" y="1644"/>
                </a:lnTo>
                <a:lnTo>
                  <a:pt x="810" y="1641"/>
                </a:lnTo>
                <a:lnTo>
                  <a:pt x="835" y="1637"/>
                </a:lnTo>
                <a:lnTo>
                  <a:pt x="838" y="1760"/>
                </a:lnTo>
                <a:close/>
                <a:moveTo>
                  <a:pt x="2133" y="1771"/>
                </a:moveTo>
                <a:lnTo>
                  <a:pt x="2133" y="1035"/>
                </a:lnTo>
                <a:lnTo>
                  <a:pt x="2610" y="1035"/>
                </a:lnTo>
                <a:lnTo>
                  <a:pt x="2610" y="1165"/>
                </a:lnTo>
                <a:lnTo>
                  <a:pt x="2283" y="1165"/>
                </a:lnTo>
                <a:lnTo>
                  <a:pt x="2283" y="1337"/>
                </a:lnTo>
                <a:lnTo>
                  <a:pt x="2545" y="1337"/>
                </a:lnTo>
                <a:lnTo>
                  <a:pt x="2545" y="1465"/>
                </a:lnTo>
                <a:lnTo>
                  <a:pt x="2283" y="1465"/>
                </a:lnTo>
                <a:lnTo>
                  <a:pt x="2283" y="1641"/>
                </a:lnTo>
                <a:lnTo>
                  <a:pt x="2610" y="1641"/>
                </a:lnTo>
                <a:lnTo>
                  <a:pt x="2610" y="1771"/>
                </a:lnTo>
                <a:lnTo>
                  <a:pt x="2133" y="1771"/>
                </a:lnTo>
                <a:close/>
                <a:moveTo>
                  <a:pt x="2667" y="0"/>
                </a:moveTo>
                <a:lnTo>
                  <a:pt x="2564" y="0"/>
                </a:lnTo>
                <a:lnTo>
                  <a:pt x="2024" y="0"/>
                </a:lnTo>
                <a:lnTo>
                  <a:pt x="1486" y="0"/>
                </a:lnTo>
                <a:lnTo>
                  <a:pt x="948" y="0"/>
                </a:lnTo>
                <a:lnTo>
                  <a:pt x="410" y="0"/>
                </a:lnTo>
                <a:lnTo>
                  <a:pt x="0" y="409"/>
                </a:lnTo>
                <a:lnTo>
                  <a:pt x="0" y="946"/>
                </a:lnTo>
                <a:lnTo>
                  <a:pt x="0" y="1482"/>
                </a:lnTo>
                <a:lnTo>
                  <a:pt x="0" y="2018"/>
                </a:lnTo>
                <a:lnTo>
                  <a:pt x="0" y="2555"/>
                </a:lnTo>
                <a:lnTo>
                  <a:pt x="0" y="2667"/>
                </a:lnTo>
                <a:lnTo>
                  <a:pt x="0" y="2950"/>
                </a:lnTo>
                <a:lnTo>
                  <a:pt x="284" y="2950"/>
                </a:lnTo>
                <a:lnTo>
                  <a:pt x="387" y="2950"/>
                </a:lnTo>
                <a:lnTo>
                  <a:pt x="925" y="2950"/>
                </a:lnTo>
                <a:lnTo>
                  <a:pt x="1464" y="2950"/>
                </a:lnTo>
                <a:lnTo>
                  <a:pt x="2002" y="2950"/>
                </a:lnTo>
                <a:lnTo>
                  <a:pt x="2542" y="2950"/>
                </a:lnTo>
                <a:lnTo>
                  <a:pt x="2950" y="2541"/>
                </a:lnTo>
                <a:lnTo>
                  <a:pt x="2950" y="2004"/>
                </a:lnTo>
                <a:lnTo>
                  <a:pt x="2950" y="1468"/>
                </a:lnTo>
                <a:lnTo>
                  <a:pt x="2950" y="932"/>
                </a:lnTo>
                <a:lnTo>
                  <a:pt x="2950" y="395"/>
                </a:lnTo>
                <a:lnTo>
                  <a:pt x="2950" y="283"/>
                </a:lnTo>
                <a:lnTo>
                  <a:pt x="2950" y="0"/>
                </a:lnTo>
                <a:lnTo>
                  <a:pt x="266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983291" y="1988840"/>
            <a:ext cx="6049334" cy="1872208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4"/>
                </a:solidFill>
              </a:defRPr>
            </a:lvl1pPr>
            <a:lvl2pPr marL="0" indent="0">
              <a:buFontTx/>
              <a:buNone/>
              <a:defRPr sz="1400"/>
            </a:lvl2pPr>
            <a:lvl3pPr marL="182563" indent="-182563">
              <a:defRPr sz="14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983431" y="4221088"/>
            <a:ext cx="6049193" cy="1944762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4"/>
                </a:solidFill>
              </a:defRPr>
            </a:lvl1pPr>
            <a:lvl2pPr marL="0" indent="0">
              <a:buFontTx/>
              <a:buNone/>
              <a:defRPr sz="1400"/>
            </a:lvl2pPr>
            <a:lvl3pPr marL="182563" indent="-182563">
              <a:defRPr sz="14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Freeform 6"/>
          <p:cNvSpPr>
            <a:spLocks noChangeAspect="1"/>
          </p:cNvSpPr>
          <p:nvPr userDrawn="1"/>
        </p:nvSpPr>
        <p:spPr bwMode="auto">
          <a:xfrm>
            <a:off x="550863" y="1838018"/>
            <a:ext cx="288000" cy="418108"/>
          </a:xfrm>
          <a:custGeom>
            <a:avLst/>
            <a:gdLst>
              <a:gd name="T0" fmla="*/ 749 w 1139"/>
              <a:gd name="T1" fmla="*/ 872 h 1654"/>
              <a:gd name="T2" fmla="*/ 0 w 1139"/>
              <a:gd name="T3" fmla="*/ 872 h 1654"/>
              <a:gd name="T4" fmla="*/ 0 w 1139"/>
              <a:gd name="T5" fmla="*/ 192 h 1654"/>
              <a:gd name="T6" fmla="*/ 191 w 1139"/>
              <a:gd name="T7" fmla="*/ 0 h 1654"/>
              <a:gd name="T8" fmla="*/ 1139 w 1139"/>
              <a:gd name="T9" fmla="*/ 0 h 1654"/>
              <a:gd name="T10" fmla="*/ 1139 w 1139"/>
              <a:gd name="T11" fmla="*/ 638 h 1654"/>
              <a:gd name="T12" fmla="*/ 1139 w 1139"/>
              <a:gd name="T13" fmla="*/ 681 h 1654"/>
              <a:gd name="T14" fmla="*/ 1139 w 1139"/>
              <a:gd name="T15" fmla="*/ 1463 h 1654"/>
              <a:gd name="T16" fmla="*/ 947 w 1139"/>
              <a:gd name="T17" fmla="*/ 1654 h 1654"/>
              <a:gd name="T18" fmla="*/ 749 w 1139"/>
              <a:gd name="T19" fmla="*/ 1654 h 1654"/>
              <a:gd name="T20" fmla="*/ 749 w 1139"/>
              <a:gd name="T21" fmla="*/ 872 h 16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39" h="1654">
                <a:moveTo>
                  <a:pt x="749" y="872"/>
                </a:moveTo>
                <a:lnTo>
                  <a:pt x="0" y="872"/>
                </a:lnTo>
                <a:lnTo>
                  <a:pt x="0" y="192"/>
                </a:lnTo>
                <a:lnTo>
                  <a:pt x="191" y="0"/>
                </a:lnTo>
                <a:lnTo>
                  <a:pt x="1139" y="0"/>
                </a:lnTo>
                <a:lnTo>
                  <a:pt x="1139" y="638"/>
                </a:lnTo>
                <a:lnTo>
                  <a:pt x="1139" y="681"/>
                </a:lnTo>
                <a:lnTo>
                  <a:pt x="1139" y="1463"/>
                </a:lnTo>
                <a:lnTo>
                  <a:pt x="947" y="1654"/>
                </a:lnTo>
                <a:lnTo>
                  <a:pt x="749" y="1654"/>
                </a:lnTo>
                <a:lnTo>
                  <a:pt x="749" y="87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" name="Freeform 6"/>
          <p:cNvSpPr>
            <a:spLocks noChangeAspect="1"/>
          </p:cNvSpPr>
          <p:nvPr userDrawn="1"/>
        </p:nvSpPr>
        <p:spPr bwMode="auto">
          <a:xfrm>
            <a:off x="550863" y="4077090"/>
            <a:ext cx="288000" cy="418108"/>
          </a:xfrm>
          <a:custGeom>
            <a:avLst/>
            <a:gdLst>
              <a:gd name="T0" fmla="*/ 749 w 1139"/>
              <a:gd name="T1" fmla="*/ 872 h 1654"/>
              <a:gd name="T2" fmla="*/ 0 w 1139"/>
              <a:gd name="T3" fmla="*/ 872 h 1654"/>
              <a:gd name="T4" fmla="*/ 0 w 1139"/>
              <a:gd name="T5" fmla="*/ 192 h 1654"/>
              <a:gd name="T6" fmla="*/ 191 w 1139"/>
              <a:gd name="T7" fmla="*/ 0 h 1654"/>
              <a:gd name="T8" fmla="*/ 1139 w 1139"/>
              <a:gd name="T9" fmla="*/ 0 h 1654"/>
              <a:gd name="T10" fmla="*/ 1139 w 1139"/>
              <a:gd name="T11" fmla="*/ 638 h 1654"/>
              <a:gd name="T12" fmla="*/ 1139 w 1139"/>
              <a:gd name="T13" fmla="*/ 681 h 1654"/>
              <a:gd name="T14" fmla="*/ 1139 w 1139"/>
              <a:gd name="T15" fmla="*/ 1463 h 1654"/>
              <a:gd name="T16" fmla="*/ 947 w 1139"/>
              <a:gd name="T17" fmla="*/ 1654 h 1654"/>
              <a:gd name="T18" fmla="*/ 749 w 1139"/>
              <a:gd name="T19" fmla="*/ 1654 h 1654"/>
              <a:gd name="T20" fmla="*/ 749 w 1139"/>
              <a:gd name="T21" fmla="*/ 872 h 16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39" h="1654">
                <a:moveTo>
                  <a:pt x="749" y="872"/>
                </a:moveTo>
                <a:lnTo>
                  <a:pt x="0" y="872"/>
                </a:lnTo>
                <a:lnTo>
                  <a:pt x="0" y="192"/>
                </a:lnTo>
                <a:lnTo>
                  <a:pt x="191" y="0"/>
                </a:lnTo>
                <a:lnTo>
                  <a:pt x="1139" y="0"/>
                </a:lnTo>
                <a:lnTo>
                  <a:pt x="1139" y="638"/>
                </a:lnTo>
                <a:lnTo>
                  <a:pt x="1139" y="681"/>
                </a:lnTo>
                <a:lnTo>
                  <a:pt x="1139" y="1463"/>
                </a:lnTo>
                <a:lnTo>
                  <a:pt x="947" y="1654"/>
                </a:lnTo>
                <a:lnTo>
                  <a:pt x="749" y="1654"/>
                </a:lnTo>
                <a:lnTo>
                  <a:pt x="749" y="87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828784"/>
      </p:ext>
    </p:extLst>
  </p:cSld>
  <p:clrMapOvr>
    <a:masterClrMapping/>
  </p:clrMapOvr>
  <p:transition spd="med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692149"/>
            <a:ext cx="10297666" cy="9366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863" y="1844675"/>
            <a:ext cx="6481241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C58A7-E6FF-48AC-85C7-42664EEF23F7}" type="datetime3">
              <a:rPr lang="en-US" smtClean="0"/>
              <a:t>15 April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321138" y="1844675"/>
            <a:ext cx="4320000" cy="4321175"/>
          </a:xfrm>
          <a:prstGeom prst="snip2DiagRect">
            <a:avLst>
              <a:gd name="adj1" fmla="val 2308"/>
              <a:gd name="adj2" fmla="val 0"/>
            </a:avLst>
          </a:prstGeom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Freeform 7"/>
          <p:cNvSpPr>
            <a:spLocks noChangeAspect="1" noEditPoints="1"/>
          </p:cNvSpPr>
          <p:nvPr userDrawn="1"/>
        </p:nvSpPr>
        <p:spPr bwMode="auto">
          <a:xfrm>
            <a:off x="10987730" y="692150"/>
            <a:ext cx="648000" cy="648000"/>
          </a:xfrm>
          <a:custGeom>
            <a:avLst/>
            <a:gdLst>
              <a:gd name="T0" fmla="*/ 1730 w 2950"/>
              <a:gd name="T1" fmla="*/ 1159 h 2950"/>
              <a:gd name="T2" fmla="*/ 1685 w 2950"/>
              <a:gd name="T3" fmla="*/ 1188 h 2950"/>
              <a:gd name="T4" fmla="*/ 1676 w 2950"/>
              <a:gd name="T5" fmla="*/ 1246 h 2950"/>
              <a:gd name="T6" fmla="*/ 1703 w 2950"/>
              <a:gd name="T7" fmla="*/ 1283 h 2950"/>
              <a:gd name="T8" fmla="*/ 1866 w 2950"/>
              <a:gd name="T9" fmla="*/ 1345 h 2950"/>
              <a:gd name="T10" fmla="*/ 1966 w 2950"/>
              <a:gd name="T11" fmla="*/ 1393 h 2950"/>
              <a:gd name="T12" fmla="*/ 2010 w 2950"/>
              <a:gd name="T13" fmla="*/ 1439 h 2950"/>
              <a:gd name="T14" fmla="*/ 2032 w 2950"/>
              <a:gd name="T15" fmla="*/ 1507 h 2950"/>
              <a:gd name="T16" fmla="*/ 2032 w 2950"/>
              <a:gd name="T17" fmla="*/ 1591 h 2950"/>
              <a:gd name="T18" fmla="*/ 2007 w 2950"/>
              <a:gd name="T19" fmla="*/ 1672 h 2950"/>
              <a:gd name="T20" fmla="*/ 1955 w 2950"/>
              <a:gd name="T21" fmla="*/ 1732 h 2950"/>
              <a:gd name="T22" fmla="*/ 1883 w 2950"/>
              <a:gd name="T23" fmla="*/ 1770 h 2950"/>
              <a:gd name="T24" fmla="*/ 1794 w 2950"/>
              <a:gd name="T25" fmla="*/ 1784 h 2950"/>
              <a:gd name="T26" fmla="*/ 1632 w 2950"/>
              <a:gd name="T27" fmla="*/ 1770 h 2950"/>
              <a:gd name="T28" fmla="*/ 1677 w 2950"/>
              <a:gd name="T29" fmla="*/ 1650 h 2950"/>
              <a:gd name="T30" fmla="*/ 1810 w 2950"/>
              <a:gd name="T31" fmla="*/ 1651 h 2950"/>
              <a:gd name="T32" fmla="*/ 1864 w 2950"/>
              <a:gd name="T33" fmla="*/ 1624 h 2950"/>
              <a:gd name="T34" fmla="*/ 1886 w 2950"/>
              <a:gd name="T35" fmla="*/ 1571 h 2950"/>
              <a:gd name="T36" fmla="*/ 1878 w 2950"/>
              <a:gd name="T37" fmla="*/ 1525 h 2950"/>
              <a:gd name="T38" fmla="*/ 1832 w 2950"/>
              <a:gd name="T39" fmla="*/ 1490 h 2950"/>
              <a:gd name="T40" fmla="*/ 1710 w 2950"/>
              <a:gd name="T41" fmla="*/ 1449 h 2950"/>
              <a:gd name="T42" fmla="*/ 1599 w 2950"/>
              <a:gd name="T43" fmla="*/ 1396 h 2950"/>
              <a:gd name="T44" fmla="*/ 1550 w 2950"/>
              <a:gd name="T45" fmla="*/ 1343 h 2950"/>
              <a:gd name="T46" fmla="*/ 1529 w 2950"/>
              <a:gd name="T47" fmla="*/ 1282 h 2950"/>
              <a:gd name="T48" fmla="*/ 1528 w 2950"/>
              <a:gd name="T49" fmla="*/ 1201 h 2950"/>
              <a:gd name="T50" fmla="*/ 1552 w 2950"/>
              <a:gd name="T51" fmla="*/ 1124 h 2950"/>
              <a:gd name="T52" fmla="*/ 1593 w 2950"/>
              <a:gd name="T53" fmla="*/ 1076 h 2950"/>
              <a:gd name="T54" fmla="*/ 1661 w 2950"/>
              <a:gd name="T55" fmla="*/ 1039 h 2950"/>
              <a:gd name="T56" fmla="*/ 1748 w 2950"/>
              <a:gd name="T57" fmla="*/ 1022 h 2950"/>
              <a:gd name="T58" fmla="*/ 1894 w 2950"/>
              <a:gd name="T59" fmla="*/ 1030 h 2950"/>
              <a:gd name="T60" fmla="*/ 1937 w 2950"/>
              <a:gd name="T61" fmla="*/ 1161 h 2950"/>
              <a:gd name="T62" fmla="*/ 1083 w 2950"/>
              <a:gd name="T63" fmla="*/ 1508 h 2950"/>
              <a:gd name="T64" fmla="*/ 1491 w 2950"/>
              <a:gd name="T65" fmla="*/ 1771 h 2950"/>
              <a:gd name="T66" fmla="*/ 809 w 2950"/>
              <a:gd name="T67" fmla="*/ 1765 h 2950"/>
              <a:gd name="T68" fmla="*/ 631 w 2950"/>
              <a:gd name="T69" fmla="*/ 1784 h 2950"/>
              <a:gd name="T70" fmla="*/ 498 w 2950"/>
              <a:gd name="T71" fmla="*/ 1767 h 2950"/>
              <a:gd name="T72" fmla="*/ 414 w 2950"/>
              <a:gd name="T73" fmla="*/ 1712 h 2950"/>
              <a:gd name="T74" fmla="*/ 365 w 2950"/>
              <a:gd name="T75" fmla="*/ 1620 h 2950"/>
              <a:gd name="T76" fmla="*/ 344 w 2950"/>
              <a:gd name="T77" fmla="*/ 1496 h 2950"/>
              <a:gd name="T78" fmla="*/ 344 w 2950"/>
              <a:gd name="T79" fmla="*/ 1328 h 2950"/>
              <a:gd name="T80" fmla="*/ 365 w 2950"/>
              <a:gd name="T81" fmla="*/ 1187 h 2950"/>
              <a:gd name="T82" fmla="*/ 410 w 2950"/>
              <a:gd name="T83" fmla="*/ 1095 h 2950"/>
              <a:gd name="T84" fmla="*/ 487 w 2950"/>
              <a:gd name="T85" fmla="*/ 1043 h 2950"/>
              <a:gd name="T86" fmla="*/ 584 w 2950"/>
              <a:gd name="T87" fmla="*/ 1023 h 2950"/>
              <a:gd name="T88" fmla="*/ 751 w 2950"/>
              <a:gd name="T89" fmla="*/ 1033 h 2950"/>
              <a:gd name="T90" fmla="*/ 759 w 2950"/>
              <a:gd name="T91" fmla="*/ 1160 h 2950"/>
              <a:gd name="T92" fmla="*/ 609 w 2950"/>
              <a:gd name="T93" fmla="*/ 1156 h 2950"/>
              <a:gd name="T94" fmla="*/ 551 w 2950"/>
              <a:gd name="T95" fmla="*/ 1175 h 2950"/>
              <a:gd name="T96" fmla="*/ 523 w 2950"/>
              <a:gd name="T97" fmla="*/ 1210 h 2950"/>
              <a:gd name="T98" fmla="*/ 499 w 2950"/>
              <a:gd name="T99" fmla="*/ 1317 h 2950"/>
              <a:gd name="T100" fmla="*/ 496 w 2950"/>
              <a:gd name="T101" fmla="*/ 1471 h 2950"/>
              <a:gd name="T102" fmla="*/ 515 w 2950"/>
              <a:gd name="T103" fmla="*/ 1582 h 2950"/>
              <a:gd name="T104" fmla="*/ 544 w 2950"/>
              <a:gd name="T105" fmla="*/ 1625 h 2950"/>
              <a:gd name="T106" fmla="*/ 603 w 2950"/>
              <a:gd name="T107" fmla="*/ 1649 h 2950"/>
              <a:gd name="T108" fmla="*/ 713 w 2950"/>
              <a:gd name="T109" fmla="*/ 1650 h 2950"/>
              <a:gd name="T110" fmla="*/ 2133 w 2950"/>
              <a:gd name="T111" fmla="*/ 1771 h 2950"/>
              <a:gd name="T112" fmla="*/ 2545 w 2950"/>
              <a:gd name="T113" fmla="*/ 1465 h 2950"/>
              <a:gd name="T114" fmla="*/ 2564 w 2950"/>
              <a:gd name="T115" fmla="*/ 0 h 2950"/>
              <a:gd name="T116" fmla="*/ 0 w 2950"/>
              <a:gd name="T117" fmla="*/ 1482 h 2950"/>
              <a:gd name="T118" fmla="*/ 925 w 2950"/>
              <a:gd name="T119" fmla="*/ 2950 h 2950"/>
              <a:gd name="T120" fmla="*/ 2950 w 2950"/>
              <a:gd name="T121" fmla="*/ 932 h 29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950" h="2950">
                <a:moveTo>
                  <a:pt x="1792" y="1152"/>
                </a:moveTo>
                <a:lnTo>
                  <a:pt x="1778" y="1152"/>
                </a:lnTo>
                <a:lnTo>
                  <a:pt x="1764" y="1153"/>
                </a:lnTo>
                <a:lnTo>
                  <a:pt x="1752" y="1154"/>
                </a:lnTo>
                <a:lnTo>
                  <a:pt x="1746" y="1155"/>
                </a:lnTo>
                <a:lnTo>
                  <a:pt x="1740" y="1156"/>
                </a:lnTo>
                <a:lnTo>
                  <a:pt x="1730" y="1159"/>
                </a:lnTo>
                <a:lnTo>
                  <a:pt x="1720" y="1163"/>
                </a:lnTo>
                <a:lnTo>
                  <a:pt x="1711" y="1167"/>
                </a:lnTo>
                <a:lnTo>
                  <a:pt x="1703" y="1171"/>
                </a:lnTo>
                <a:lnTo>
                  <a:pt x="1696" y="1176"/>
                </a:lnTo>
                <a:lnTo>
                  <a:pt x="1693" y="1179"/>
                </a:lnTo>
                <a:lnTo>
                  <a:pt x="1690" y="1182"/>
                </a:lnTo>
                <a:lnTo>
                  <a:pt x="1685" y="1188"/>
                </a:lnTo>
                <a:lnTo>
                  <a:pt x="1681" y="1195"/>
                </a:lnTo>
                <a:lnTo>
                  <a:pt x="1678" y="1203"/>
                </a:lnTo>
                <a:lnTo>
                  <a:pt x="1676" y="1211"/>
                </a:lnTo>
                <a:lnTo>
                  <a:pt x="1674" y="1220"/>
                </a:lnTo>
                <a:lnTo>
                  <a:pt x="1674" y="1230"/>
                </a:lnTo>
                <a:lnTo>
                  <a:pt x="1674" y="1238"/>
                </a:lnTo>
                <a:lnTo>
                  <a:pt x="1676" y="1246"/>
                </a:lnTo>
                <a:lnTo>
                  <a:pt x="1678" y="1253"/>
                </a:lnTo>
                <a:lnTo>
                  <a:pt x="1681" y="1260"/>
                </a:lnTo>
                <a:lnTo>
                  <a:pt x="1685" y="1267"/>
                </a:lnTo>
                <a:lnTo>
                  <a:pt x="1690" y="1273"/>
                </a:lnTo>
                <a:lnTo>
                  <a:pt x="1693" y="1275"/>
                </a:lnTo>
                <a:lnTo>
                  <a:pt x="1696" y="1278"/>
                </a:lnTo>
                <a:lnTo>
                  <a:pt x="1703" y="1283"/>
                </a:lnTo>
                <a:lnTo>
                  <a:pt x="1712" y="1288"/>
                </a:lnTo>
                <a:lnTo>
                  <a:pt x="1723" y="1293"/>
                </a:lnTo>
                <a:lnTo>
                  <a:pt x="1752" y="1305"/>
                </a:lnTo>
                <a:lnTo>
                  <a:pt x="1770" y="1312"/>
                </a:lnTo>
                <a:lnTo>
                  <a:pt x="1791" y="1320"/>
                </a:lnTo>
                <a:lnTo>
                  <a:pt x="1840" y="1336"/>
                </a:lnTo>
                <a:lnTo>
                  <a:pt x="1866" y="1345"/>
                </a:lnTo>
                <a:lnTo>
                  <a:pt x="1890" y="1354"/>
                </a:lnTo>
                <a:lnTo>
                  <a:pt x="1901" y="1358"/>
                </a:lnTo>
                <a:lnTo>
                  <a:pt x="1912" y="1363"/>
                </a:lnTo>
                <a:lnTo>
                  <a:pt x="1932" y="1373"/>
                </a:lnTo>
                <a:lnTo>
                  <a:pt x="1950" y="1383"/>
                </a:lnTo>
                <a:lnTo>
                  <a:pt x="1958" y="1388"/>
                </a:lnTo>
                <a:lnTo>
                  <a:pt x="1966" y="1393"/>
                </a:lnTo>
                <a:lnTo>
                  <a:pt x="1980" y="1404"/>
                </a:lnTo>
                <a:lnTo>
                  <a:pt x="1986" y="1409"/>
                </a:lnTo>
                <a:lnTo>
                  <a:pt x="1991" y="1414"/>
                </a:lnTo>
                <a:lnTo>
                  <a:pt x="1997" y="1420"/>
                </a:lnTo>
                <a:lnTo>
                  <a:pt x="2002" y="1426"/>
                </a:lnTo>
                <a:lnTo>
                  <a:pt x="2006" y="1433"/>
                </a:lnTo>
                <a:lnTo>
                  <a:pt x="2010" y="1439"/>
                </a:lnTo>
                <a:lnTo>
                  <a:pt x="2014" y="1446"/>
                </a:lnTo>
                <a:lnTo>
                  <a:pt x="2018" y="1454"/>
                </a:lnTo>
                <a:lnTo>
                  <a:pt x="2021" y="1462"/>
                </a:lnTo>
                <a:lnTo>
                  <a:pt x="2024" y="1470"/>
                </a:lnTo>
                <a:lnTo>
                  <a:pt x="2026" y="1479"/>
                </a:lnTo>
                <a:lnTo>
                  <a:pt x="2029" y="1488"/>
                </a:lnTo>
                <a:lnTo>
                  <a:pt x="2032" y="1507"/>
                </a:lnTo>
                <a:lnTo>
                  <a:pt x="2033" y="1517"/>
                </a:lnTo>
                <a:lnTo>
                  <a:pt x="2034" y="1527"/>
                </a:lnTo>
                <a:lnTo>
                  <a:pt x="2035" y="1538"/>
                </a:lnTo>
                <a:lnTo>
                  <a:pt x="2035" y="1549"/>
                </a:lnTo>
                <a:lnTo>
                  <a:pt x="2035" y="1564"/>
                </a:lnTo>
                <a:lnTo>
                  <a:pt x="2034" y="1577"/>
                </a:lnTo>
                <a:lnTo>
                  <a:pt x="2032" y="1591"/>
                </a:lnTo>
                <a:lnTo>
                  <a:pt x="2030" y="1604"/>
                </a:lnTo>
                <a:lnTo>
                  <a:pt x="2028" y="1616"/>
                </a:lnTo>
                <a:lnTo>
                  <a:pt x="2025" y="1628"/>
                </a:lnTo>
                <a:lnTo>
                  <a:pt x="2021" y="1640"/>
                </a:lnTo>
                <a:lnTo>
                  <a:pt x="2017" y="1651"/>
                </a:lnTo>
                <a:lnTo>
                  <a:pt x="2012" y="1662"/>
                </a:lnTo>
                <a:lnTo>
                  <a:pt x="2007" y="1672"/>
                </a:lnTo>
                <a:lnTo>
                  <a:pt x="2001" y="1682"/>
                </a:lnTo>
                <a:lnTo>
                  <a:pt x="1995" y="1692"/>
                </a:lnTo>
                <a:lnTo>
                  <a:pt x="1988" y="1701"/>
                </a:lnTo>
                <a:lnTo>
                  <a:pt x="1981" y="1709"/>
                </a:lnTo>
                <a:lnTo>
                  <a:pt x="1973" y="1717"/>
                </a:lnTo>
                <a:lnTo>
                  <a:pt x="1964" y="1725"/>
                </a:lnTo>
                <a:lnTo>
                  <a:pt x="1955" y="1732"/>
                </a:lnTo>
                <a:lnTo>
                  <a:pt x="1946" y="1739"/>
                </a:lnTo>
                <a:lnTo>
                  <a:pt x="1936" y="1745"/>
                </a:lnTo>
                <a:lnTo>
                  <a:pt x="1926" y="1751"/>
                </a:lnTo>
                <a:lnTo>
                  <a:pt x="1916" y="1756"/>
                </a:lnTo>
                <a:lnTo>
                  <a:pt x="1905" y="1761"/>
                </a:lnTo>
                <a:lnTo>
                  <a:pt x="1894" y="1766"/>
                </a:lnTo>
                <a:lnTo>
                  <a:pt x="1883" y="1770"/>
                </a:lnTo>
                <a:lnTo>
                  <a:pt x="1871" y="1773"/>
                </a:lnTo>
                <a:lnTo>
                  <a:pt x="1859" y="1776"/>
                </a:lnTo>
                <a:lnTo>
                  <a:pt x="1847" y="1779"/>
                </a:lnTo>
                <a:lnTo>
                  <a:pt x="1834" y="1781"/>
                </a:lnTo>
                <a:lnTo>
                  <a:pt x="1821" y="1782"/>
                </a:lnTo>
                <a:lnTo>
                  <a:pt x="1808" y="1784"/>
                </a:lnTo>
                <a:lnTo>
                  <a:pt x="1794" y="1784"/>
                </a:lnTo>
                <a:lnTo>
                  <a:pt x="1780" y="1784"/>
                </a:lnTo>
                <a:lnTo>
                  <a:pt x="1758" y="1784"/>
                </a:lnTo>
                <a:lnTo>
                  <a:pt x="1735" y="1783"/>
                </a:lnTo>
                <a:lnTo>
                  <a:pt x="1711" y="1781"/>
                </a:lnTo>
                <a:lnTo>
                  <a:pt x="1686" y="1778"/>
                </a:lnTo>
                <a:lnTo>
                  <a:pt x="1660" y="1774"/>
                </a:lnTo>
                <a:lnTo>
                  <a:pt x="1632" y="1770"/>
                </a:lnTo>
                <a:lnTo>
                  <a:pt x="1603" y="1765"/>
                </a:lnTo>
                <a:lnTo>
                  <a:pt x="1573" y="1758"/>
                </a:lnTo>
                <a:lnTo>
                  <a:pt x="1534" y="1751"/>
                </a:lnTo>
                <a:lnTo>
                  <a:pt x="1549" y="1635"/>
                </a:lnTo>
                <a:lnTo>
                  <a:pt x="1618" y="1643"/>
                </a:lnTo>
                <a:lnTo>
                  <a:pt x="1649" y="1647"/>
                </a:lnTo>
                <a:lnTo>
                  <a:pt x="1677" y="1650"/>
                </a:lnTo>
                <a:lnTo>
                  <a:pt x="1704" y="1652"/>
                </a:lnTo>
                <a:lnTo>
                  <a:pt x="1729" y="1653"/>
                </a:lnTo>
                <a:lnTo>
                  <a:pt x="1751" y="1654"/>
                </a:lnTo>
                <a:lnTo>
                  <a:pt x="1771" y="1654"/>
                </a:lnTo>
                <a:lnTo>
                  <a:pt x="1785" y="1654"/>
                </a:lnTo>
                <a:lnTo>
                  <a:pt x="1798" y="1653"/>
                </a:lnTo>
                <a:lnTo>
                  <a:pt x="1810" y="1651"/>
                </a:lnTo>
                <a:lnTo>
                  <a:pt x="1822" y="1648"/>
                </a:lnTo>
                <a:lnTo>
                  <a:pt x="1832" y="1645"/>
                </a:lnTo>
                <a:lnTo>
                  <a:pt x="1841" y="1641"/>
                </a:lnTo>
                <a:lnTo>
                  <a:pt x="1850" y="1636"/>
                </a:lnTo>
                <a:lnTo>
                  <a:pt x="1858" y="1631"/>
                </a:lnTo>
                <a:lnTo>
                  <a:pt x="1861" y="1628"/>
                </a:lnTo>
                <a:lnTo>
                  <a:pt x="1864" y="1624"/>
                </a:lnTo>
                <a:lnTo>
                  <a:pt x="1870" y="1617"/>
                </a:lnTo>
                <a:lnTo>
                  <a:pt x="1875" y="1609"/>
                </a:lnTo>
                <a:lnTo>
                  <a:pt x="1879" y="1601"/>
                </a:lnTo>
                <a:lnTo>
                  <a:pt x="1882" y="1591"/>
                </a:lnTo>
                <a:lnTo>
                  <a:pt x="1883" y="1587"/>
                </a:lnTo>
                <a:lnTo>
                  <a:pt x="1885" y="1581"/>
                </a:lnTo>
                <a:lnTo>
                  <a:pt x="1886" y="1571"/>
                </a:lnTo>
                <a:lnTo>
                  <a:pt x="1886" y="1559"/>
                </a:lnTo>
                <a:lnTo>
                  <a:pt x="1886" y="1551"/>
                </a:lnTo>
                <a:lnTo>
                  <a:pt x="1885" y="1543"/>
                </a:lnTo>
                <a:lnTo>
                  <a:pt x="1883" y="1535"/>
                </a:lnTo>
                <a:lnTo>
                  <a:pt x="1881" y="1532"/>
                </a:lnTo>
                <a:lnTo>
                  <a:pt x="1880" y="1528"/>
                </a:lnTo>
                <a:lnTo>
                  <a:pt x="1878" y="1525"/>
                </a:lnTo>
                <a:lnTo>
                  <a:pt x="1876" y="1522"/>
                </a:lnTo>
                <a:lnTo>
                  <a:pt x="1871" y="1516"/>
                </a:lnTo>
                <a:lnTo>
                  <a:pt x="1866" y="1510"/>
                </a:lnTo>
                <a:lnTo>
                  <a:pt x="1860" y="1505"/>
                </a:lnTo>
                <a:lnTo>
                  <a:pt x="1852" y="1500"/>
                </a:lnTo>
                <a:lnTo>
                  <a:pt x="1843" y="1495"/>
                </a:lnTo>
                <a:lnTo>
                  <a:pt x="1832" y="1490"/>
                </a:lnTo>
                <a:lnTo>
                  <a:pt x="1820" y="1485"/>
                </a:lnTo>
                <a:lnTo>
                  <a:pt x="1806" y="1479"/>
                </a:lnTo>
                <a:lnTo>
                  <a:pt x="1790" y="1474"/>
                </a:lnTo>
                <a:lnTo>
                  <a:pt x="1773" y="1468"/>
                </a:lnTo>
                <a:lnTo>
                  <a:pt x="1754" y="1463"/>
                </a:lnTo>
                <a:lnTo>
                  <a:pt x="1724" y="1453"/>
                </a:lnTo>
                <a:lnTo>
                  <a:pt x="1710" y="1449"/>
                </a:lnTo>
                <a:lnTo>
                  <a:pt x="1696" y="1444"/>
                </a:lnTo>
                <a:lnTo>
                  <a:pt x="1670" y="1434"/>
                </a:lnTo>
                <a:lnTo>
                  <a:pt x="1647" y="1423"/>
                </a:lnTo>
                <a:lnTo>
                  <a:pt x="1636" y="1418"/>
                </a:lnTo>
                <a:lnTo>
                  <a:pt x="1626" y="1413"/>
                </a:lnTo>
                <a:lnTo>
                  <a:pt x="1607" y="1401"/>
                </a:lnTo>
                <a:lnTo>
                  <a:pt x="1599" y="1396"/>
                </a:lnTo>
                <a:lnTo>
                  <a:pt x="1591" y="1390"/>
                </a:lnTo>
                <a:lnTo>
                  <a:pt x="1577" y="1378"/>
                </a:lnTo>
                <a:lnTo>
                  <a:pt x="1571" y="1371"/>
                </a:lnTo>
                <a:lnTo>
                  <a:pt x="1565" y="1365"/>
                </a:lnTo>
                <a:lnTo>
                  <a:pt x="1559" y="1358"/>
                </a:lnTo>
                <a:lnTo>
                  <a:pt x="1554" y="1350"/>
                </a:lnTo>
                <a:lnTo>
                  <a:pt x="1550" y="1343"/>
                </a:lnTo>
                <a:lnTo>
                  <a:pt x="1546" y="1335"/>
                </a:lnTo>
                <a:lnTo>
                  <a:pt x="1542" y="1327"/>
                </a:lnTo>
                <a:lnTo>
                  <a:pt x="1538" y="1319"/>
                </a:lnTo>
                <a:lnTo>
                  <a:pt x="1535" y="1310"/>
                </a:lnTo>
                <a:lnTo>
                  <a:pt x="1533" y="1301"/>
                </a:lnTo>
                <a:lnTo>
                  <a:pt x="1530" y="1292"/>
                </a:lnTo>
                <a:lnTo>
                  <a:pt x="1529" y="1282"/>
                </a:lnTo>
                <a:lnTo>
                  <a:pt x="1527" y="1272"/>
                </a:lnTo>
                <a:lnTo>
                  <a:pt x="1526" y="1262"/>
                </a:lnTo>
                <a:lnTo>
                  <a:pt x="1526" y="1251"/>
                </a:lnTo>
                <a:lnTo>
                  <a:pt x="1525" y="1240"/>
                </a:lnTo>
                <a:lnTo>
                  <a:pt x="1526" y="1227"/>
                </a:lnTo>
                <a:lnTo>
                  <a:pt x="1526" y="1214"/>
                </a:lnTo>
                <a:lnTo>
                  <a:pt x="1528" y="1201"/>
                </a:lnTo>
                <a:lnTo>
                  <a:pt x="1530" y="1189"/>
                </a:lnTo>
                <a:lnTo>
                  <a:pt x="1532" y="1177"/>
                </a:lnTo>
                <a:lnTo>
                  <a:pt x="1535" y="1165"/>
                </a:lnTo>
                <a:lnTo>
                  <a:pt x="1538" y="1155"/>
                </a:lnTo>
                <a:lnTo>
                  <a:pt x="1542" y="1144"/>
                </a:lnTo>
                <a:lnTo>
                  <a:pt x="1547" y="1134"/>
                </a:lnTo>
                <a:lnTo>
                  <a:pt x="1552" y="1124"/>
                </a:lnTo>
                <a:lnTo>
                  <a:pt x="1557" y="1115"/>
                </a:lnTo>
                <a:lnTo>
                  <a:pt x="1563" y="1106"/>
                </a:lnTo>
                <a:lnTo>
                  <a:pt x="1570" y="1098"/>
                </a:lnTo>
                <a:lnTo>
                  <a:pt x="1577" y="1090"/>
                </a:lnTo>
                <a:lnTo>
                  <a:pt x="1584" y="1083"/>
                </a:lnTo>
                <a:lnTo>
                  <a:pt x="1588" y="1079"/>
                </a:lnTo>
                <a:lnTo>
                  <a:pt x="1593" y="1076"/>
                </a:lnTo>
                <a:lnTo>
                  <a:pt x="1601" y="1069"/>
                </a:lnTo>
                <a:lnTo>
                  <a:pt x="1610" y="1063"/>
                </a:lnTo>
                <a:lnTo>
                  <a:pt x="1620" y="1057"/>
                </a:lnTo>
                <a:lnTo>
                  <a:pt x="1629" y="1052"/>
                </a:lnTo>
                <a:lnTo>
                  <a:pt x="1639" y="1047"/>
                </a:lnTo>
                <a:lnTo>
                  <a:pt x="1650" y="1043"/>
                </a:lnTo>
                <a:lnTo>
                  <a:pt x="1661" y="1039"/>
                </a:lnTo>
                <a:lnTo>
                  <a:pt x="1672" y="1035"/>
                </a:lnTo>
                <a:lnTo>
                  <a:pt x="1684" y="1032"/>
                </a:lnTo>
                <a:lnTo>
                  <a:pt x="1696" y="1029"/>
                </a:lnTo>
                <a:lnTo>
                  <a:pt x="1709" y="1027"/>
                </a:lnTo>
                <a:lnTo>
                  <a:pt x="1721" y="1025"/>
                </a:lnTo>
                <a:lnTo>
                  <a:pt x="1735" y="1023"/>
                </a:lnTo>
                <a:lnTo>
                  <a:pt x="1748" y="1022"/>
                </a:lnTo>
                <a:lnTo>
                  <a:pt x="1762" y="1022"/>
                </a:lnTo>
                <a:lnTo>
                  <a:pt x="1777" y="1022"/>
                </a:lnTo>
                <a:lnTo>
                  <a:pt x="1798" y="1022"/>
                </a:lnTo>
                <a:lnTo>
                  <a:pt x="1820" y="1023"/>
                </a:lnTo>
                <a:lnTo>
                  <a:pt x="1843" y="1025"/>
                </a:lnTo>
                <a:lnTo>
                  <a:pt x="1868" y="1027"/>
                </a:lnTo>
                <a:lnTo>
                  <a:pt x="1894" y="1030"/>
                </a:lnTo>
                <a:lnTo>
                  <a:pt x="1922" y="1034"/>
                </a:lnTo>
                <a:lnTo>
                  <a:pt x="1950" y="1038"/>
                </a:lnTo>
                <a:lnTo>
                  <a:pt x="1981" y="1043"/>
                </a:lnTo>
                <a:lnTo>
                  <a:pt x="2020" y="1051"/>
                </a:lnTo>
                <a:lnTo>
                  <a:pt x="2008" y="1169"/>
                </a:lnTo>
                <a:lnTo>
                  <a:pt x="1971" y="1165"/>
                </a:lnTo>
                <a:lnTo>
                  <a:pt x="1937" y="1161"/>
                </a:lnTo>
                <a:lnTo>
                  <a:pt x="1877" y="1156"/>
                </a:lnTo>
                <a:lnTo>
                  <a:pt x="1852" y="1154"/>
                </a:lnTo>
                <a:lnTo>
                  <a:pt x="1829" y="1153"/>
                </a:lnTo>
                <a:lnTo>
                  <a:pt x="1809" y="1152"/>
                </a:lnTo>
                <a:lnTo>
                  <a:pt x="1792" y="1152"/>
                </a:lnTo>
                <a:close/>
                <a:moveTo>
                  <a:pt x="1158" y="1158"/>
                </a:moveTo>
                <a:lnTo>
                  <a:pt x="1083" y="1508"/>
                </a:lnTo>
                <a:lnTo>
                  <a:pt x="1284" y="1508"/>
                </a:lnTo>
                <a:lnTo>
                  <a:pt x="1210" y="1158"/>
                </a:lnTo>
                <a:lnTo>
                  <a:pt x="1158" y="1158"/>
                </a:lnTo>
                <a:close/>
                <a:moveTo>
                  <a:pt x="876" y="1771"/>
                </a:moveTo>
                <a:lnTo>
                  <a:pt x="1042" y="1035"/>
                </a:lnTo>
                <a:lnTo>
                  <a:pt x="1326" y="1035"/>
                </a:lnTo>
                <a:lnTo>
                  <a:pt x="1491" y="1771"/>
                </a:lnTo>
                <a:lnTo>
                  <a:pt x="1342" y="1771"/>
                </a:lnTo>
                <a:lnTo>
                  <a:pt x="1313" y="1638"/>
                </a:lnTo>
                <a:lnTo>
                  <a:pt x="1055" y="1638"/>
                </a:lnTo>
                <a:lnTo>
                  <a:pt x="1025" y="1771"/>
                </a:lnTo>
                <a:lnTo>
                  <a:pt x="876" y="1771"/>
                </a:lnTo>
                <a:close/>
                <a:moveTo>
                  <a:pt x="838" y="1760"/>
                </a:moveTo>
                <a:lnTo>
                  <a:pt x="809" y="1765"/>
                </a:lnTo>
                <a:lnTo>
                  <a:pt x="782" y="1770"/>
                </a:lnTo>
                <a:lnTo>
                  <a:pt x="755" y="1775"/>
                </a:lnTo>
                <a:lnTo>
                  <a:pt x="729" y="1778"/>
                </a:lnTo>
                <a:lnTo>
                  <a:pt x="703" y="1781"/>
                </a:lnTo>
                <a:lnTo>
                  <a:pt x="678" y="1783"/>
                </a:lnTo>
                <a:lnTo>
                  <a:pt x="654" y="1784"/>
                </a:lnTo>
                <a:lnTo>
                  <a:pt x="631" y="1784"/>
                </a:lnTo>
                <a:lnTo>
                  <a:pt x="608" y="1784"/>
                </a:lnTo>
                <a:lnTo>
                  <a:pt x="587" y="1783"/>
                </a:lnTo>
                <a:lnTo>
                  <a:pt x="567" y="1781"/>
                </a:lnTo>
                <a:lnTo>
                  <a:pt x="548" y="1779"/>
                </a:lnTo>
                <a:lnTo>
                  <a:pt x="530" y="1776"/>
                </a:lnTo>
                <a:lnTo>
                  <a:pt x="513" y="1772"/>
                </a:lnTo>
                <a:lnTo>
                  <a:pt x="498" y="1767"/>
                </a:lnTo>
                <a:lnTo>
                  <a:pt x="483" y="1762"/>
                </a:lnTo>
                <a:lnTo>
                  <a:pt x="470" y="1756"/>
                </a:lnTo>
                <a:lnTo>
                  <a:pt x="457" y="1749"/>
                </a:lnTo>
                <a:lnTo>
                  <a:pt x="445" y="1741"/>
                </a:lnTo>
                <a:lnTo>
                  <a:pt x="434" y="1732"/>
                </a:lnTo>
                <a:lnTo>
                  <a:pt x="424" y="1723"/>
                </a:lnTo>
                <a:lnTo>
                  <a:pt x="414" y="1712"/>
                </a:lnTo>
                <a:lnTo>
                  <a:pt x="405" y="1701"/>
                </a:lnTo>
                <a:lnTo>
                  <a:pt x="397" y="1689"/>
                </a:lnTo>
                <a:lnTo>
                  <a:pt x="389" y="1676"/>
                </a:lnTo>
                <a:lnTo>
                  <a:pt x="382" y="1663"/>
                </a:lnTo>
                <a:lnTo>
                  <a:pt x="376" y="1649"/>
                </a:lnTo>
                <a:lnTo>
                  <a:pt x="370" y="1635"/>
                </a:lnTo>
                <a:lnTo>
                  <a:pt x="365" y="1620"/>
                </a:lnTo>
                <a:lnTo>
                  <a:pt x="361" y="1605"/>
                </a:lnTo>
                <a:lnTo>
                  <a:pt x="357" y="1589"/>
                </a:lnTo>
                <a:lnTo>
                  <a:pt x="353" y="1572"/>
                </a:lnTo>
                <a:lnTo>
                  <a:pt x="351" y="1555"/>
                </a:lnTo>
                <a:lnTo>
                  <a:pt x="348" y="1536"/>
                </a:lnTo>
                <a:lnTo>
                  <a:pt x="346" y="1517"/>
                </a:lnTo>
                <a:lnTo>
                  <a:pt x="344" y="1496"/>
                </a:lnTo>
                <a:lnTo>
                  <a:pt x="343" y="1475"/>
                </a:lnTo>
                <a:lnTo>
                  <a:pt x="341" y="1452"/>
                </a:lnTo>
                <a:lnTo>
                  <a:pt x="341" y="1428"/>
                </a:lnTo>
                <a:lnTo>
                  <a:pt x="340" y="1403"/>
                </a:lnTo>
                <a:lnTo>
                  <a:pt x="341" y="1377"/>
                </a:lnTo>
                <a:lnTo>
                  <a:pt x="341" y="1352"/>
                </a:lnTo>
                <a:lnTo>
                  <a:pt x="344" y="1328"/>
                </a:lnTo>
                <a:lnTo>
                  <a:pt x="345" y="1304"/>
                </a:lnTo>
                <a:lnTo>
                  <a:pt x="347" y="1282"/>
                </a:lnTo>
                <a:lnTo>
                  <a:pt x="350" y="1261"/>
                </a:lnTo>
                <a:lnTo>
                  <a:pt x="353" y="1241"/>
                </a:lnTo>
                <a:lnTo>
                  <a:pt x="357" y="1222"/>
                </a:lnTo>
                <a:lnTo>
                  <a:pt x="361" y="1204"/>
                </a:lnTo>
                <a:lnTo>
                  <a:pt x="365" y="1187"/>
                </a:lnTo>
                <a:lnTo>
                  <a:pt x="370" y="1171"/>
                </a:lnTo>
                <a:lnTo>
                  <a:pt x="375" y="1156"/>
                </a:lnTo>
                <a:lnTo>
                  <a:pt x="381" y="1142"/>
                </a:lnTo>
                <a:lnTo>
                  <a:pt x="388" y="1129"/>
                </a:lnTo>
                <a:lnTo>
                  <a:pt x="394" y="1117"/>
                </a:lnTo>
                <a:lnTo>
                  <a:pt x="402" y="1106"/>
                </a:lnTo>
                <a:lnTo>
                  <a:pt x="410" y="1095"/>
                </a:lnTo>
                <a:lnTo>
                  <a:pt x="418" y="1086"/>
                </a:lnTo>
                <a:lnTo>
                  <a:pt x="428" y="1077"/>
                </a:lnTo>
                <a:lnTo>
                  <a:pt x="438" y="1069"/>
                </a:lnTo>
                <a:lnTo>
                  <a:pt x="449" y="1061"/>
                </a:lnTo>
                <a:lnTo>
                  <a:pt x="461" y="1054"/>
                </a:lnTo>
                <a:lnTo>
                  <a:pt x="474" y="1048"/>
                </a:lnTo>
                <a:lnTo>
                  <a:pt x="487" y="1043"/>
                </a:lnTo>
                <a:lnTo>
                  <a:pt x="501" y="1038"/>
                </a:lnTo>
                <a:lnTo>
                  <a:pt x="516" y="1033"/>
                </a:lnTo>
                <a:lnTo>
                  <a:pt x="532" y="1030"/>
                </a:lnTo>
                <a:lnTo>
                  <a:pt x="549" y="1027"/>
                </a:lnTo>
                <a:lnTo>
                  <a:pt x="557" y="1026"/>
                </a:lnTo>
                <a:lnTo>
                  <a:pt x="566" y="1025"/>
                </a:lnTo>
                <a:lnTo>
                  <a:pt x="584" y="1023"/>
                </a:lnTo>
                <a:lnTo>
                  <a:pt x="603" y="1022"/>
                </a:lnTo>
                <a:lnTo>
                  <a:pt x="623" y="1022"/>
                </a:lnTo>
                <a:lnTo>
                  <a:pt x="647" y="1022"/>
                </a:lnTo>
                <a:lnTo>
                  <a:pt x="672" y="1023"/>
                </a:lnTo>
                <a:lnTo>
                  <a:pt x="697" y="1026"/>
                </a:lnTo>
                <a:lnTo>
                  <a:pt x="724" y="1029"/>
                </a:lnTo>
                <a:lnTo>
                  <a:pt x="751" y="1033"/>
                </a:lnTo>
                <a:lnTo>
                  <a:pt x="780" y="1038"/>
                </a:lnTo>
                <a:lnTo>
                  <a:pt x="809" y="1044"/>
                </a:lnTo>
                <a:lnTo>
                  <a:pt x="839" y="1051"/>
                </a:lnTo>
                <a:lnTo>
                  <a:pt x="835" y="1170"/>
                </a:lnTo>
                <a:lnTo>
                  <a:pt x="808" y="1166"/>
                </a:lnTo>
                <a:lnTo>
                  <a:pt x="783" y="1163"/>
                </a:lnTo>
                <a:lnTo>
                  <a:pt x="759" y="1160"/>
                </a:lnTo>
                <a:lnTo>
                  <a:pt x="736" y="1158"/>
                </a:lnTo>
                <a:lnTo>
                  <a:pt x="694" y="1155"/>
                </a:lnTo>
                <a:lnTo>
                  <a:pt x="675" y="1154"/>
                </a:lnTo>
                <a:lnTo>
                  <a:pt x="656" y="1154"/>
                </a:lnTo>
                <a:lnTo>
                  <a:pt x="639" y="1154"/>
                </a:lnTo>
                <a:lnTo>
                  <a:pt x="623" y="1155"/>
                </a:lnTo>
                <a:lnTo>
                  <a:pt x="609" y="1156"/>
                </a:lnTo>
                <a:lnTo>
                  <a:pt x="595" y="1159"/>
                </a:lnTo>
                <a:lnTo>
                  <a:pt x="583" y="1161"/>
                </a:lnTo>
                <a:lnTo>
                  <a:pt x="573" y="1164"/>
                </a:lnTo>
                <a:lnTo>
                  <a:pt x="563" y="1168"/>
                </a:lnTo>
                <a:lnTo>
                  <a:pt x="559" y="1170"/>
                </a:lnTo>
                <a:lnTo>
                  <a:pt x="555" y="1173"/>
                </a:lnTo>
                <a:lnTo>
                  <a:pt x="551" y="1175"/>
                </a:lnTo>
                <a:lnTo>
                  <a:pt x="548" y="1178"/>
                </a:lnTo>
                <a:lnTo>
                  <a:pt x="544" y="1181"/>
                </a:lnTo>
                <a:lnTo>
                  <a:pt x="541" y="1184"/>
                </a:lnTo>
                <a:lnTo>
                  <a:pt x="538" y="1188"/>
                </a:lnTo>
                <a:lnTo>
                  <a:pt x="534" y="1192"/>
                </a:lnTo>
                <a:lnTo>
                  <a:pt x="529" y="1200"/>
                </a:lnTo>
                <a:lnTo>
                  <a:pt x="523" y="1210"/>
                </a:lnTo>
                <a:lnTo>
                  <a:pt x="518" y="1220"/>
                </a:lnTo>
                <a:lnTo>
                  <a:pt x="514" y="1232"/>
                </a:lnTo>
                <a:lnTo>
                  <a:pt x="510" y="1245"/>
                </a:lnTo>
                <a:lnTo>
                  <a:pt x="507" y="1259"/>
                </a:lnTo>
                <a:lnTo>
                  <a:pt x="504" y="1276"/>
                </a:lnTo>
                <a:lnTo>
                  <a:pt x="501" y="1295"/>
                </a:lnTo>
                <a:lnTo>
                  <a:pt x="499" y="1317"/>
                </a:lnTo>
                <a:lnTo>
                  <a:pt x="498" y="1328"/>
                </a:lnTo>
                <a:lnTo>
                  <a:pt x="497" y="1340"/>
                </a:lnTo>
                <a:lnTo>
                  <a:pt x="496" y="1367"/>
                </a:lnTo>
                <a:lnTo>
                  <a:pt x="496" y="1395"/>
                </a:lnTo>
                <a:lnTo>
                  <a:pt x="495" y="1426"/>
                </a:lnTo>
                <a:lnTo>
                  <a:pt x="496" y="1457"/>
                </a:lnTo>
                <a:lnTo>
                  <a:pt x="496" y="1471"/>
                </a:lnTo>
                <a:lnTo>
                  <a:pt x="497" y="1485"/>
                </a:lnTo>
                <a:lnTo>
                  <a:pt x="498" y="1498"/>
                </a:lnTo>
                <a:lnTo>
                  <a:pt x="500" y="1511"/>
                </a:lnTo>
                <a:lnTo>
                  <a:pt x="503" y="1534"/>
                </a:lnTo>
                <a:lnTo>
                  <a:pt x="507" y="1555"/>
                </a:lnTo>
                <a:lnTo>
                  <a:pt x="512" y="1573"/>
                </a:lnTo>
                <a:lnTo>
                  <a:pt x="515" y="1582"/>
                </a:lnTo>
                <a:lnTo>
                  <a:pt x="518" y="1589"/>
                </a:lnTo>
                <a:lnTo>
                  <a:pt x="522" y="1596"/>
                </a:lnTo>
                <a:lnTo>
                  <a:pt x="525" y="1603"/>
                </a:lnTo>
                <a:lnTo>
                  <a:pt x="529" y="1609"/>
                </a:lnTo>
                <a:lnTo>
                  <a:pt x="534" y="1615"/>
                </a:lnTo>
                <a:lnTo>
                  <a:pt x="538" y="1620"/>
                </a:lnTo>
                <a:lnTo>
                  <a:pt x="544" y="1625"/>
                </a:lnTo>
                <a:lnTo>
                  <a:pt x="550" y="1629"/>
                </a:lnTo>
                <a:lnTo>
                  <a:pt x="556" y="1633"/>
                </a:lnTo>
                <a:lnTo>
                  <a:pt x="563" y="1637"/>
                </a:lnTo>
                <a:lnTo>
                  <a:pt x="570" y="1640"/>
                </a:lnTo>
                <a:lnTo>
                  <a:pt x="586" y="1645"/>
                </a:lnTo>
                <a:lnTo>
                  <a:pt x="594" y="1647"/>
                </a:lnTo>
                <a:lnTo>
                  <a:pt x="603" y="1649"/>
                </a:lnTo>
                <a:lnTo>
                  <a:pt x="613" y="1651"/>
                </a:lnTo>
                <a:lnTo>
                  <a:pt x="623" y="1651"/>
                </a:lnTo>
                <a:lnTo>
                  <a:pt x="633" y="1652"/>
                </a:lnTo>
                <a:lnTo>
                  <a:pt x="644" y="1652"/>
                </a:lnTo>
                <a:lnTo>
                  <a:pt x="667" y="1652"/>
                </a:lnTo>
                <a:lnTo>
                  <a:pt x="690" y="1651"/>
                </a:lnTo>
                <a:lnTo>
                  <a:pt x="713" y="1650"/>
                </a:lnTo>
                <a:lnTo>
                  <a:pt x="737" y="1648"/>
                </a:lnTo>
                <a:lnTo>
                  <a:pt x="761" y="1646"/>
                </a:lnTo>
                <a:lnTo>
                  <a:pt x="785" y="1644"/>
                </a:lnTo>
                <a:lnTo>
                  <a:pt x="810" y="1641"/>
                </a:lnTo>
                <a:lnTo>
                  <a:pt x="835" y="1637"/>
                </a:lnTo>
                <a:lnTo>
                  <a:pt x="838" y="1760"/>
                </a:lnTo>
                <a:close/>
                <a:moveTo>
                  <a:pt x="2133" y="1771"/>
                </a:moveTo>
                <a:lnTo>
                  <a:pt x="2133" y="1035"/>
                </a:lnTo>
                <a:lnTo>
                  <a:pt x="2610" y="1035"/>
                </a:lnTo>
                <a:lnTo>
                  <a:pt x="2610" y="1165"/>
                </a:lnTo>
                <a:lnTo>
                  <a:pt x="2283" y="1165"/>
                </a:lnTo>
                <a:lnTo>
                  <a:pt x="2283" y="1337"/>
                </a:lnTo>
                <a:lnTo>
                  <a:pt x="2545" y="1337"/>
                </a:lnTo>
                <a:lnTo>
                  <a:pt x="2545" y="1465"/>
                </a:lnTo>
                <a:lnTo>
                  <a:pt x="2283" y="1465"/>
                </a:lnTo>
                <a:lnTo>
                  <a:pt x="2283" y="1641"/>
                </a:lnTo>
                <a:lnTo>
                  <a:pt x="2610" y="1641"/>
                </a:lnTo>
                <a:lnTo>
                  <a:pt x="2610" y="1771"/>
                </a:lnTo>
                <a:lnTo>
                  <a:pt x="2133" y="1771"/>
                </a:lnTo>
                <a:close/>
                <a:moveTo>
                  <a:pt x="2667" y="0"/>
                </a:moveTo>
                <a:lnTo>
                  <a:pt x="2564" y="0"/>
                </a:lnTo>
                <a:lnTo>
                  <a:pt x="2024" y="0"/>
                </a:lnTo>
                <a:lnTo>
                  <a:pt x="1486" y="0"/>
                </a:lnTo>
                <a:lnTo>
                  <a:pt x="948" y="0"/>
                </a:lnTo>
                <a:lnTo>
                  <a:pt x="410" y="0"/>
                </a:lnTo>
                <a:lnTo>
                  <a:pt x="0" y="409"/>
                </a:lnTo>
                <a:lnTo>
                  <a:pt x="0" y="946"/>
                </a:lnTo>
                <a:lnTo>
                  <a:pt x="0" y="1482"/>
                </a:lnTo>
                <a:lnTo>
                  <a:pt x="0" y="2018"/>
                </a:lnTo>
                <a:lnTo>
                  <a:pt x="0" y="2555"/>
                </a:lnTo>
                <a:lnTo>
                  <a:pt x="0" y="2667"/>
                </a:lnTo>
                <a:lnTo>
                  <a:pt x="0" y="2950"/>
                </a:lnTo>
                <a:lnTo>
                  <a:pt x="284" y="2950"/>
                </a:lnTo>
                <a:lnTo>
                  <a:pt x="387" y="2950"/>
                </a:lnTo>
                <a:lnTo>
                  <a:pt x="925" y="2950"/>
                </a:lnTo>
                <a:lnTo>
                  <a:pt x="1464" y="2950"/>
                </a:lnTo>
                <a:lnTo>
                  <a:pt x="2002" y="2950"/>
                </a:lnTo>
                <a:lnTo>
                  <a:pt x="2542" y="2950"/>
                </a:lnTo>
                <a:lnTo>
                  <a:pt x="2950" y="2541"/>
                </a:lnTo>
                <a:lnTo>
                  <a:pt x="2950" y="2004"/>
                </a:lnTo>
                <a:lnTo>
                  <a:pt x="2950" y="1468"/>
                </a:lnTo>
                <a:lnTo>
                  <a:pt x="2950" y="932"/>
                </a:lnTo>
                <a:lnTo>
                  <a:pt x="2950" y="395"/>
                </a:lnTo>
                <a:lnTo>
                  <a:pt x="2950" y="283"/>
                </a:lnTo>
                <a:lnTo>
                  <a:pt x="2950" y="0"/>
                </a:lnTo>
                <a:lnTo>
                  <a:pt x="266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5540347"/>
      </p:ext>
    </p:extLst>
  </p:cSld>
  <p:clrMapOvr>
    <a:masterClrMapping/>
  </p:clrMapOvr>
  <p:transition spd="med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3" y="692149"/>
            <a:ext cx="10297666" cy="9366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863" y="1844675"/>
            <a:ext cx="6481241" cy="72020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25FE1-4EE2-4D4E-AE0F-64DDE48087E6}" type="datetime3">
              <a:rPr lang="en-US" smtClean="0"/>
              <a:t>15 April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321138" y="1844675"/>
            <a:ext cx="4320000" cy="4321175"/>
          </a:xfrm>
          <a:prstGeom prst="snip2DiagRect">
            <a:avLst>
              <a:gd name="adj1" fmla="val 2308"/>
              <a:gd name="adj2" fmla="val 0"/>
            </a:avLst>
          </a:prstGeom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Freeform 7"/>
          <p:cNvSpPr>
            <a:spLocks noChangeAspect="1" noEditPoints="1"/>
          </p:cNvSpPr>
          <p:nvPr userDrawn="1"/>
        </p:nvSpPr>
        <p:spPr bwMode="auto">
          <a:xfrm>
            <a:off x="10987730" y="692150"/>
            <a:ext cx="648000" cy="648000"/>
          </a:xfrm>
          <a:custGeom>
            <a:avLst/>
            <a:gdLst>
              <a:gd name="T0" fmla="*/ 1730 w 2950"/>
              <a:gd name="T1" fmla="*/ 1159 h 2950"/>
              <a:gd name="T2" fmla="*/ 1685 w 2950"/>
              <a:gd name="T3" fmla="*/ 1188 h 2950"/>
              <a:gd name="T4" fmla="*/ 1676 w 2950"/>
              <a:gd name="T5" fmla="*/ 1246 h 2950"/>
              <a:gd name="T6" fmla="*/ 1703 w 2950"/>
              <a:gd name="T7" fmla="*/ 1283 h 2950"/>
              <a:gd name="T8" fmla="*/ 1866 w 2950"/>
              <a:gd name="T9" fmla="*/ 1345 h 2950"/>
              <a:gd name="T10" fmla="*/ 1966 w 2950"/>
              <a:gd name="T11" fmla="*/ 1393 h 2950"/>
              <a:gd name="T12" fmla="*/ 2010 w 2950"/>
              <a:gd name="T13" fmla="*/ 1439 h 2950"/>
              <a:gd name="T14" fmla="*/ 2032 w 2950"/>
              <a:gd name="T15" fmla="*/ 1507 h 2950"/>
              <a:gd name="T16" fmla="*/ 2032 w 2950"/>
              <a:gd name="T17" fmla="*/ 1591 h 2950"/>
              <a:gd name="T18" fmla="*/ 2007 w 2950"/>
              <a:gd name="T19" fmla="*/ 1672 h 2950"/>
              <a:gd name="T20" fmla="*/ 1955 w 2950"/>
              <a:gd name="T21" fmla="*/ 1732 h 2950"/>
              <a:gd name="T22" fmla="*/ 1883 w 2950"/>
              <a:gd name="T23" fmla="*/ 1770 h 2950"/>
              <a:gd name="T24" fmla="*/ 1794 w 2950"/>
              <a:gd name="T25" fmla="*/ 1784 h 2950"/>
              <a:gd name="T26" fmla="*/ 1632 w 2950"/>
              <a:gd name="T27" fmla="*/ 1770 h 2950"/>
              <a:gd name="T28" fmla="*/ 1677 w 2950"/>
              <a:gd name="T29" fmla="*/ 1650 h 2950"/>
              <a:gd name="T30" fmla="*/ 1810 w 2950"/>
              <a:gd name="T31" fmla="*/ 1651 h 2950"/>
              <a:gd name="T32" fmla="*/ 1864 w 2950"/>
              <a:gd name="T33" fmla="*/ 1624 h 2950"/>
              <a:gd name="T34" fmla="*/ 1886 w 2950"/>
              <a:gd name="T35" fmla="*/ 1571 h 2950"/>
              <a:gd name="T36" fmla="*/ 1878 w 2950"/>
              <a:gd name="T37" fmla="*/ 1525 h 2950"/>
              <a:gd name="T38" fmla="*/ 1832 w 2950"/>
              <a:gd name="T39" fmla="*/ 1490 h 2950"/>
              <a:gd name="T40" fmla="*/ 1710 w 2950"/>
              <a:gd name="T41" fmla="*/ 1449 h 2950"/>
              <a:gd name="T42" fmla="*/ 1599 w 2950"/>
              <a:gd name="T43" fmla="*/ 1396 h 2950"/>
              <a:gd name="T44" fmla="*/ 1550 w 2950"/>
              <a:gd name="T45" fmla="*/ 1343 h 2950"/>
              <a:gd name="T46" fmla="*/ 1529 w 2950"/>
              <a:gd name="T47" fmla="*/ 1282 h 2950"/>
              <a:gd name="T48" fmla="*/ 1528 w 2950"/>
              <a:gd name="T49" fmla="*/ 1201 h 2950"/>
              <a:gd name="T50" fmla="*/ 1552 w 2950"/>
              <a:gd name="T51" fmla="*/ 1124 h 2950"/>
              <a:gd name="T52" fmla="*/ 1593 w 2950"/>
              <a:gd name="T53" fmla="*/ 1076 h 2950"/>
              <a:gd name="T54" fmla="*/ 1661 w 2950"/>
              <a:gd name="T55" fmla="*/ 1039 h 2950"/>
              <a:gd name="T56" fmla="*/ 1748 w 2950"/>
              <a:gd name="T57" fmla="*/ 1022 h 2950"/>
              <a:gd name="T58" fmla="*/ 1894 w 2950"/>
              <a:gd name="T59" fmla="*/ 1030 h 2950"/>
              <a:gd name="T60" fmla="*/ 1937 w 2950"/>
              <a:gd name="T61" fmla="*/ 1161 h 2950"/>
              <a:gd name="T62" fmla="*/ 1083 w 2950"/>
              <a:gd name="T63" fmla="*/ 1508 h 2950"/>
              <a:gd name="T64" fmla="*/ 1491 w 2950"/>
              <a:gd name="T65" fmla="*/ 1771 h 2950"/>
              <a:gd name="T66" fmla="*/ 809 w 2950"/>
              <a:gd name="T67" fmla="*/ 1765 h 2950"/>
              <a:gd name="T68" fmla="*/ 631 w 2950"/>
              <a:gd name="T69" fmla="*/ 1784 h 2950"/>
              <a:gd name="T70" fmla="*/ 498 w 2950"/>
              <a:gd name="T71" fmla="*/ 1767 h 2950"/>
              <a:gd name="T72" fmla="*/ 414 w 2950"/>
              <a:gd name="T73" fmla="*/ 1712 h 2950"/>
              <a:gd name="T74" fmla="*/ 365 w 2950"/>
              <a:gd name="T75" fmla="*/ 1620 h 2950"/>
              <a:gd name="T76" fmla="*/ 344 w 2950"/>
              <a:gd name="T77" fmla="*/ 1496 h 2950"/>
              <a:gd name="T78" fmla="*/ 344 w 2950"/>
              <a:gd name="T79" fmla="*/ 1328 h 2950"/>
              <a:gd name="T80" fmla="*/ 365 w 2950"/>
              <a:gd name="T81" fmla="*/ 1187 h 2950"/>
              <a:gd name="T82" fmla="*/ 410 w 2950"/>
              <a:gd name="T83" fmla="*/ 1095 h 2950"/>
              <a:gd name="T84" fmla="*/ 487 w 2950"/>
              <a:gd name="T85" fmla="*/ 1043 h 2950"/>
              <a:gd name="T86" fmla="*/ 584 w 2950"/>
              <a:gd name="T87" fmla="*/ 1023 h 2950"/>
              <a:gd name="T88" fmla="*/ 751 w 2950"/>
              <a:gd name="T89" fmla="*/ 1033 h 2950"/>
              <a:gd name="T90" fmla="*/ 759 w 2950"/>
              <a:gd name="T91" fmla="*/ 1160 h 2950"/>
              <a:gd name="T92" fmla="*/ 609 w 2950"/>
              <a:gd name="T93" fmla="*/ 1156 h 2950"/>
              <a:gd name="T94" fmla="*/ 551 w 2950"/>
              <a:gd name="T95" fmla="*/ 1175 h 2950"/>
              <a:gd name="T96" fmla="*/ 523 w 2950"/>
              <a:gd name="T97" fmla="*/ 1210 h 2950"/>
              <a:gd name="T98" fmla="*/ 499 w 2950"/>
              <a:gd name="T99" fmla="*/ 1317 h 2950"/>
              <a:gd name="T100" fmla="*/ 496 w 2950"/>
              <a:gd name="T101" fmla="*/ 1471 h 2950"/>
              <a:gd name="T102" fmla="*/ 515 w 2950"/>
              <a:gd name="T103" fmla="*/ 1582 h 2950"/>
              <a:gd name="T104" fmla="*/ 544 w 2950"/>
              <a:gd name="T105" fmla="*/ 1625 h 2950"/>
              <a:gd name="T106" fmla="*/ 603 w 2950"/>
              <a:gd name="T107" fmla="*/ 1649 h 2950"/>
              <a:gd name="T108" fmla="*/ 713 w 2950"/>
              <a:gd name="T109" fmla="*/ 1650 h 2950"/>
              <a:gd name="T110" fmla="*/ 2133 w 2950"/>
              <a:gd name="T111" fmla="*/ 1771 h 2950"/>
              <a:gd name="T112" fmla="*/ 2545 w 2950"/>
              <a:gd name="T113" fmla="*/ 1465 h 2950"/>
              <a:gd name="T114" fmla="*/ 2564 w 2950"/>
              <a:gd name="T115" fmla="*/ 0 h 2950"/>
              <a:gd name="T116" fmla="*/ 0 w 2950"/>
              <a:gd name="T117" fmla="*/ 1482 h 2950"/>
              <a:gd name="T118" fmla="*/ 925 w 2950"/>
              <a:gd name="T119" fmla="*/ 2950 h 2950"/>
              <a:gd name="T120" fmla="*/ 2950 w 2950"/>
              <a:gd name="T121" fmla="*/ 932 h 29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950" h="2950">
                <a:moveTo>
                  <a:pt x="1792" y="1152"/>
                </a:moveTo>
                <a:lnTo>
                  <a:pt x="1778" y="1152"/>
                </a:lnTo>
                <a:lnTo>
                  <a:pt x="1764" y="1153"/>
                </a:lnTo>
                <a:lnTo>
                  <a:pt x="1752" y="1154"/>
                </a:lnTo>
                <a:lnTo>
                  <a:pt x="1746" y="1155"/>
                </a:lnTo>
                <a:lnTo>
                  <a:pt x="1740" y="1156"/>
                </a:lnTo>
                <a:lnTo>
                  <a:pt x="1730" y="1159"/>
                </a:lnTo>
                <a:lnTo>
                  <a:pt x="1720" y="1163"/>
                </a:lnTo>
                <a:lnTo>
                  <a:pt x="1711" y="1167"/>
                </a:lnTo>
                <a:lnTo>
                  <a:pt x="1703" y="1171"/>
                </a:lnTo>
                <a:lnTo>
                  <a:pt x="1696" y="1176"/>
                </a:lnTo>
                <a:lnTo>
                  <a:pt x="1693" y="1179"/>
                </a:lnTo>
                <a:lnTo>
                  <a:pt x="1690" y="1182"/>
                </a:lnTo>
                <a:lnTo>
                  <a:pt x="1685" y="1188"/>
                </a:lnTo>
                <a:lnTo>
                  <a:pt x="1681" y="1195"/>
                </a:lnTo>
                <a:lnTo>
                  <a:pt x="1678" y="1203"/>
                </a:lnTo>
                <a:lnTo>
                  <a:pt x="1676" y="1211"/>
                </a:lnTo>
                <a:lnTo>
                  <a:pt x="1674" y="1220"/>
                </a:lnTo>
                <a:lnTo>
                  <a:pt x="1674" y="1230"/>
                </a:lnTo>
                <a:lnTo>
                  <a:pt x="1674" y="1238"/>
                </a:lnTo>
                <a:lnTo>
                  <a:pt x="1676" y="1246"/>
                </a:lnTo>
                <a:lnTo>
                  <a:pt x="1678" y="1253"/>
                </a:lnTo>
                <a:lnTo>
                  <a:pt x="1681" y="1260"/>
                </a:lnTo>
                <a:lnTo>
                  <a:pt x="1685" y="1267"/>
                </a:lnTo>
                <a:lnTo>
                  <a:pt x="1690" y="1273"/>
                </a:lnTo>
                <a:lnTo>
                  <a:pt x="1693" y="1275"/>
                </a:lnTo>
                <a:lnTo>
                  <a:pt x="1696" y="1278"/>
                </a:lnTo>
                <a:lnTo>
                  <a:pt x="1703" y="1283"/>
                </a:lnTo>
                <a:lnTo>
                  <a:pt x="1712" y="1288"/>
                </a:lnTo>
                <a:lnTo>
                  <a:pt x="1723" y="1293"/>
                </a:lnTo>
                <a:lnTo>
                  <a:pt x="1752" y="1305"/>
                </a:lnTo>
                <a:lnTo>
                  <a:pt x="1770" y="1312"/>
                </a:lnTo>
                <a:lnTo>
                  <a:pt x="1791" y="1320"/>
                </a:lnTo>
                <a:lnTo>
                  <a:pt x="1840" y="1336"/>
                </a:lnTo>
                <a:lnTo>
                  <a:pt x="1866" y="1345"/>
                </a:lnTo>
                <a:lnTo>
                  <a:pt x="1890" y="1354"/>
                </a:lnTo>
                <a:lnTo>
                  <a:pt x="1901" y="1358"/>
                </a:lnTo>
                <a:lnTo>
                  <a:pt x="1912" y="1363"/>
                </a:lnTo>
                <a:lnTo>
                  <a:pt x="1932" y="1373"/>
                </a:lnTo>
                <a:lnTo>
                  <a:pt x="1950" y="1383"/>
                </a:lnTo>
                <a:lnTo>
                  <a:pt x="1958" y="1388"/>
                </a:lnTo>
                <a:lnTo>
                  <a:pt x="1966" y="1393"/>
                </a:lnTo>
                <a:lnTo>
                  <a:pt x="1980" y="1404"/>
                </a:lnTo>
                <a:lnTo>
                  <a:pt x="1986" y="1409"/>
                </a:lnTo>
                <a:lnTo>
                  <a:pt x="1991" y="1414"/>
                </a:lnTo>
                <a:lnTo>
                  <a:pt x="1997" y="1420"/>
                </a:lnTo>
                <a:lnTo>
                  <a:pt x="2002" y="1426"/>
                </a:lnTo>
                <a:lnTo>
                  <a:pt x="2006" y="1433"/>
                </a:lnTo>
                <a:lnTo>
                  <a:pt x="2010" y="1439"/>
                </a:lnTo>
                <a:lnTo>
                  <a:pt x="2014" y="1446"/>
                </a:lnTo>
                <a:lnTo>
                  <a:pt x="2018" y="1454"/>
                </a:lnTo>
                <a:lnTo>
                  <a:pt x="2021" y="1462"/>
                </a:lnTo>
                <a:lnTo>
                  <a:pt x="2024" y="1470"/>
                </a:lnTo>
                <a:lnTo>
                  <a:pt x="2026" y="1479"/>
                </a:lnTo>
                <a:lnTo>
                  <a:pt x="2029" y="1488"/>
                </a:lnTo>
                <a:lnTo>
                  <a:pt x="2032" y="1507"/>
                </a:lnTo>
                <a:lnTo>
                  <a:pt x="2033" y="1517"/>
                </a:lnTo>
                <a:lnTo>
                  <a:pt x="2034" y="1527"/>
                </a:lnTo>
                <a:lnTo>
                  <a:pt x="2035" y="1538"/>
                </a:lnTo>
                <a:lnTo>
                  <a:pt x="2035" y="1549"/>
                </a:lnTo>
                <a:lnTo>
                  <a:pt x="2035" y="1564"/>
                </a:lnTo>
                <a:lnTo>
                  <a:pt x="2034" y="1577"/>
                </a:lnTo>
                <a:lnTo>
                  <a:pt x="2032" y="1591"/>
                </a:lnTo>
                <a:lnTo>
                  <a:pt x="2030" y="1604"/>
                </a:lnTo>
                <a:lnTo>
                  <a:pt x="2028" y="1616"/>
                </a:lnTo>
                <a:lnTo>
                  <a:pt x="2025" y="1628"/>
                </a:lnTo>
                <a:lnTo>
                  <a:pt x="2021" y="1640"/>
                </a:lnTo>
                <a:lnTo>
                  <a:pt x="2017" y="1651"/>
                </a:lnTo>
                <a:lnTo>
                  <a:pt x="2012" y="1662"/>
                </a:lnTo>
                <a:lnTo>
                  <a:pt x="2007" y="1672"/>
                </a:lnTo>
                <a:lnTo>
                  <a:pt x="2001" y="1682"/>
                </a:lnTo>
                <a:lnTo>
                  <a:pt x="1995" y="1692"/>
                </a:lnTo>
                <a:lnTo>
                  <a:pt x="1988" y="1701"/>
                </a:lnTo>
                <a:lnTo>
                  <a:pt x="1981" y="1709"/>
                </a:lnTo>
                <a:lnTo>
                  <a:pt x="1973" y="1717"/>
                </a:lnTo>
                <a:lnTo>
                  <a:pt x="1964" y="1725"/>
                </a:lnTo>
                <a:lnTo>
                  <a:pt x="1955" y="1732"/>
                </a:lnTo>
                <a:lnTo>
                  <a:pt x="1946" y="1739"/>
                </a:lnTo>
                <a:lnTo>
                  <a:pt x="1936" y="1745"/>
                </a:lnTo>
                <a:lnTo>
                  <a:pt x="1926" y="1751"/>
                </a:lnTo>
                <a:lnTo>
                  <a:pt x="1916" y="1756"/>
                </a:lnTo>
                <a:lnTo>
                  <a:pt x="1905" y="1761"/>
                </a:lnTo>
                <a:lnTo>
                  <a:pt x="1894" y="1766"/>
                </a:lnTo>
                <a:lnTo>
                  <a:pt x="1883" y="1770"/>
                </a:lnTo>
                <a:lnTo>
                  <a:pt x="1871" y="1773"/>
                </a:lnTo>
                <a:lnTo>
                  <a:pt x="1859" y="1776"/>
                </a:lnTo>
                <a:lnTo>
                  <a:pt x="1847" y="1779"/>
                </a:lnTo>
                <a:lnTo>
                  <a:pt x="1834" y="1781"/>
                </a:lnTo>
                <a:lnTo>
                  <a:pt x="1821" y="1782"/>
                </a:lnTo>
                <a:lnTo>
                  <a:pt x="1808" y="1784"/>
                </a:lnTo>
                <a:lnTo>
                  <a:pt x="1794" y="1784"/>
                </a:lnTo>
                <a:lnTo>
                  <a:pt x="1780" y="1784"/>
                </a:lnTo>
                <a:lnTo>
                  <a:pt x="1758" y="1784"/>
                </a:lnTo>
                <a:lnTo>
                  <a:pt x="1735" y="1783"/>
                </a:lnTo>
                <a:lnTo>
                  <a:pt x="1711" y="1781"/>
                </a:lnTo>
                <a:lnTo>
                  <a:pt x="1686" y="1778"/>
                </a:lnTo>
                <a:lnTo>
                  <a:pt x="1660" y="1774"/>
                </a:lnTo>
                <a:lnTo>
                  <a:pt x="1632" y="1770"/>
                </a:lnTo>
                <a:lnTo>
                  <a:pt x="1603" y="1765"/>
                </a:lnTo>
                <a:lnTo>
                  <a:pt x="1573" y="1758"/>
                </a:lnTo>
                <a:lnTo>
                  <a:pt x="1534" y="1751"/>
                </a:lnTo>
                <a:lnTo>
                  <a:pt x="1549" y="1635"/>
                </a:lnTo>
                <a:lnTo>
                  <a:pt x="1618" y="1643"/>
                </a:lnTo>
                <a:lnTo>
                  <a:pt x="1649" y="1647"/>
                </a:lnTo>
                <a:lnTo>
                  <a:pt x="1677" y="1650"/>
                </a:lnTo>
                <a:lnTo>
                  <a:pt x="1704" y="1652"/>
                </a:lnTo>
                <a:lnTo>
                  <a:pt x="1729" y="1653"/>
                </a:lnTo>
                <a:lnTo>
                  <a:pt x="1751" y="1654"/>
                </a:lnTo>
                <a:lnTo>
                  <a:pt x="1771" y="1654"/>
                </a:lnTo>
                <a:lnTo>
                  <a:pt x="1785" y="1654"/>
                </a:lnTo>
                <a:lnTo>
                  <a:pt x="1798" y="1653"/>
                </a:lnTo>
                <a:lnTo>
                  <a:pt x="1810" y="1651"/>
                </a:lnTo>
                <a:lnTo>
                  <a:pt x="1822" y="1648"/>
                </a:lnTo>
                <a:lnTo>
                  <a:pt x="1832" y="1645"/>
                </a:lnTo>
                <a:lnTo>
                  <a:pt x="1841" y="1641"/>
                </a:lnTo>
                <a:lnTo>
                  <a:pt x="1850" y="1636"/>
                </a:lnTo>
                <a:lnTo>
                  <a:pt x="1858" y="1631"/>
                </a:lnTo>
                <a:lnTo>
                  <a:pt x="1861" y="1628"/>
                </a:lnTo>
                <a:lnTo>
                  <a:pt x="1864" y="1624"/>
                </a:lnTo>
                <a:lnTo>
                  <a:pt x="1870" y="1617"/>
                </a:lnTo>
                <a:lnTo>
                  <a:pt x="1875" y="1609"/>
                </a:lnTo>
                <a:lnTo>
                  <a:pt x="1879" y="1601"/>
                </a:lnTo>
                <a:lnTo>
                  <a:pt x="1882" y="1591"/>
                </a:lnTo>
                <a:lnTo>
                  <a:pt x="1883" y="1587"/>
                </a:lnTo>
                <a:lnTo>
                  <a:pt x="1885" y="1581"/>
                </a:lnTo>
                <a:lnTo>
                  <a:pt x="1886" y="1571"/>
                </a:lnTo>
                <a:lnTo>
                  <a:pt x="1886" y="1559"/>
                </a:lnTo>
                <a:lnTo>
                  <a:pt x="1886" y="1551"/>
                </a:lnTo>
                <a:lnTo>
                  <a:pt x="1885" y="1543"/>
                </a:lnTo>
                <a:lnTo>
                  <a:pt x="1883" y="1535"/>
                </a:lnTo>
                <a:lnTo>
                  <a:pt x="1881" y="1532"/>
                </a:lnTo>
                <a:lnTo>
                  <a:pt x="1880" y="1528"/>
                </a:lnTo>
                <a:lnTo>
                  <a:pt x="1878" y="1525"/>
                </a:lnTo>
                <a:lnTo>
                  <a:pt x="1876" y="1522"/>
                </a:lnTo>
                <a:lnTo>
                  <a:pt x="1871" y="1516"/>
                </a:lnTo>
                <a:lnTo>
                  <a:pt x="1866" y="1510"/>
                </a:lnTo>
                <a:lnTo>
                  <a:pt x="1860" y="1505"/>
                </a:lnTo>
                <a:lnTo>
                  <a:pt x="1852" y="1500"/>
                </a:lnTo>
                <a:lnTo>
                  <a:pt x="1843" y="1495"/>
                </a:lnTo>
                <a:lnTo>
                  <a:pt x="1832" y="1490"/>
                </a:lnTo>
                <a:lnTo>
                  <a:pt x="1820" y="1485"/>
                </a:lnTo>
                <a:lnTo>
                  <a:pt x="1806" y="1479"/>
                </a:lnTo>
                <a:lnTo>
                  <a:pt x="1790" y="1474"/>
                </a:lnTo>
                <a:lnTo>
                  <a:pt x="1773" y="1468"/>
                </a:lnTo>
                <a:lnTo>
                  <a:pt x="1754" y="1463"/>
                </a:lnTo>
                <a:lnTo>
                  <a:pt x="1724" y="1453"/>
                </a:lnTo>
                <a:lnTo>
                  <a:pt x="1710" y="1449"/>
                </a:lnTo>
                <a:lnTo>
                  <a:pt x="1696" y="1444"/>
                </a:lnTo>
                <a:lnTo>
                  <a:pt x="1670" y="1434"/>
                </a:lnTo>
                <a:lnTo>
                  <a:pt x="1647" y="1423"/>
                </a:lnTo>
                <a:lnTo>
                  <a:pt x="1636" y="1418"/>
                </a:lnTo>
                <a:lnTo>
                  <a:pt x="1626" y="1413"/>
                </a:lnTo>
                <a:lnTo>
                  <a:pt x="1607" y="1401"/>
                </a:lnTo>
                <a:lnTo>
                  <a:pt x="1599" y="1396"/>
                </a:lnTo>
                <a:lnTo>
                  <a:pt x="1591" y="1390"/>
                </a:lnTo>
                <a:lnTo>
                  <a:pt x="1577" y="1378"/>
                </a:lnTo>
                <a:lnTo>
                  <a:pt x="1571" y="1371"/>
                </a:lnTo>
                <a:lnTo>
                  <a:pt x="1565" y="1365"/>
                </a:lnTo>
                <a:lnTo>
                  <a:pt x="1559" y="1358"/>
                </a:lnTo>
                <a:lnTo>
                  <a:pt x="1554" y="1350"/>
                </a:lnTo>
                <a:lnTo>
                  <a:pt x="1550" y="1343"/>
                </a:lnTo>
                <a:lnTo>
                  <a:pt x="1546" y="1335"/>
                </a:lnTo>
                <a:lnTo>
                  <a:pt x="1542" y="1327"/>
                </a:lnTo>
                <a:lnTo>
                  <a:pt x="1538" y="1319"/>
                </a:lnTo>
                <a:lnTo>
                  <a:pt x="1535" y="1310"/>
                </a:lnTo>
                <a:lnTo>
                  <a:pt x="1533" y="1301"/>
                </a:lnTo>
                <a:lnTo>
                  <a:pt x="1530" y="1292"/>
                </a:lnTo>
                <a:lnTo>
                  <a:pt x="1529" y="1282"/>
                </a:lnTo>
                <a:lnTo>
                  <a:pt x="1527" y="1272"/>
                </a:lnTo>
                <a:lnTo>
                  <a:pt x="1526" y="1262"/>
                </a:lnTo>
                <a:lnTo>
                  <a:pt x="1526" y="1251"/>
                </a:lnTo>
                <a:lnTo>
                  <a:pt x="1525" y="1240"/>
                </a:lnTo>
                <a:lnTo>
                  <a:pt x="1526" y="1227"/>
                </a:lnTo>
                <a:lnTo>
                  <a:pt x="1526" y="1214"/>
                </a:lnTo>
                <a:lnTo>
                  <a:pt x="1528" y="1201"/>
                </a:lnTo>
                <a:lnTo>
                  <a:pt x="1530" y="1189"/>
                </a:lnTo>
                <a:lnTo>
                  <a:pt x="1532" y="1177"/>
                </a:lnTo>
                <a:lnTo>
                  <a:pt x="1535" y="1165"/>
                </a:lnTo>
                <a:lnTo>
                  <a:pt x="1538" y="1155"/>
                </a:lnTo>
                <a:lnTo>
                  <a:pt x="1542" y="1144"/>
                </a:lnTo>
                <a:lnTo>
                  <a:pt x="1547" y="1134"/>
                </a:lnTo>
                <a:lnTo>
                  <a:pt x="1552" y="1124"/>
                </a:lnTo>
                <a:lnTo>
                  <a:pt x="1557" y="1115"/>
                </a:lnTo>
                <a:lnTo>
                  <a:pt x="1563" y="1106"/>
                </a:lnTo>
                <a:lnTo>
                  <a:pt x="1570" y="1098"/>
                </a:lnTo>
                <a:lnTo>
                  <a:pt x="1577" y="1090"/>
                </a:lnTo>
                <a:lnTo>
                  <a:pt x="1584" y="1083"/>
                </a:lnTo>
                <a:lnTo>
                  <a:pt x="1588" y="1079"/>
                </a:lnTo>
                <a:lnTo>
                  <a:pt x="1593" y="1076"/>
                </a:lnTo>
                <a:lnTo>
                  <a:pt x="1601" y="1069"/>
                </a:lnTo>
                <a:lnTo>
                  <a:pt x="1610" y="1063"/>
                </a:lnTo>
                <a:lnTo>
                  <a:pt x="1620" y="1057"/>
                </a:lnTo>
                <a:lnTo>
                  <a:pt x="1629" y="1052"/>
                </a:lnTo>
                <a:lnTo>
                  <a:pt x="1639" y="1047"/>
                </a:lnTo>
                <a:lnTo>
                  <a:pt x="1650" y="1043"/>
                </a:lnTo>
                <a:lnTo>
                  <a:pt x="1661" y="1039"/>
                </a:lnTo>
                <a:lnTo>
                  <a:pt x="1672" y="1035"/>
                </a:lnTo>
                <a:lnTo>
                  <a:pt x="1684" y="1032"/>
                </a:lnTo>
                <a:lnTo>
                  <a:pt x="1696" y="1029"/>
                </a:lnTo>
                <a:lnTo>
                  <a:pt x="1709" y="1027"/>
                </a:lnTo>
                <a:lnTo>
                  <a:pt x="1721" y="1025"/>
                </a:lnTo>
                <a:lnTo>
                  <a:pt x="1735" y="1023"/>
                </a:lnTo>
                <a:lnTo>
                  <a:pt x="1748" y="1022"/>
                </a:lnTo>
                <a:lnTo>
                  <a:pt x="1762" y="1022"/>
                </a:lnTo>
                <a:lnTo>
                  <a:pt x="1777" y="1022"/>
                </a:lnTo>
                <a:lnTo>
                  <a:pt x="1798" y="1022"/>
                </a:lnTo>
                <a:lnTo>
                  <a:pt x="1820" y="1023"/>
                </a:lnTo>
                <a:lnTo>
                  <a:pt x="1843" y="1025"/>
                </a:lnTo>
                <a:lnTo>
                  <a:pt x="1868" y="1027"/>
                </a:lnTo>
                <a:lnTo>
                  <a:pt x="1894" y="1030"/>
                </a:lnTo>
                <a:lnTo>
                  <a:pt x="1922" y="1034"/>
                </a:lnTo>
                <a:lnTo>
                  <a:pt x="1950" y="1038"/>
                </a:lnTo>
                <a:lnTo>
                  <a:pt x="1981" y="1043"/>
                </a:lnTo>
                <a:lnTo>
                  <a:pt x="2020" y="1051"/>
                </a:lnTo>
                <a:lnTo>
                  <a:pt x="2008" y="1169"/>
                </a:lnTo>
                <a:lnTo>
                  <a:pt x="1971" y="1165"/>
                </a:lnTo>
                <a:lnTo>
                  <a:pt x="1937" y="1161"/>
                </a:lnTo>
                <a:lnTo>
                  <a:pt x="1877" y="1156"/>
                </a:lnTo>
                <a:lnTo>
                  <a:pt x="1852" y="1154"/>
                </a:lnTo>
                <a:lnTo>
                  <a:pt x="1829" y="1153"/>
                </a:lnTo>
                <a:lnTo>
                  <a:pt x="1809" y="1152"/>
                </a:lnTo>
                <a:lnTo>
                  <a:pt x="1792" y="1152"/>
                </a:lnTo>
                <a:close/>
                <a:moveTo>
                  <a:pt x="1158" y="1158"/>
                </a:moveTo>
                <a:lnTo>
                  <a:pt x="1083" y="1508"/>
                </a:lnTo>
                <a:lnTo>
                  <a:pt x="1284" y="1508"/>
                </a:lnTo>
                <a:lnTo>
                  <a:pt x="1210" y="1158"/>
                </a:lnTo>
                <a:lnTo>
                  <a:pt x="1158" y="1158"/>
                </a:lnTo>
                <a:close/>
                <a:moveTo>
                  <a:pt x="876" y="1771"/>
                </a:moveTo>
                <a:lnTo>
                  <a:pt x="1042" y="1035"/>
                </a:lnTo>
                <a:lnTo>
                  <a:pt x="1326" y="1035"/>
                </a:lnTo>
                <a:lnTo>
                  <a:pt x="1491" y="1771"/>
                </a:lnTo>
                <a:lnTo>
                  <a:pt x="1342" y="1771"/>
                </a:lnTo>
                <a:lnTo>
                  <a:pt x="1313" y="1638"/>
                </a:lnTo>
                <a:lnTo>
                  <a:pt x="1055" y="1638"/>
                </a:lnTo>
                <a:lnTo>
                  <a:pt x="1025" y="1771"/>
                </a:lnTo>
                <a:lnTo>
                  <a:pt x="876" y="1771"/>
                </a:lnTo>
                <a:close/>
                <a:moveTo>
                  <a:pt x="838" y="1760"/>
                </a:moveTo>
                <a:lnTo>
                  <a:pt x="809" y="1765"/>
                </a:lnTo>
                <a:lnTo>
                  <a:pt x="782" y="1770"/>
                </a:lnTo>
                <a:lnTo>
                  <a:pt x="755" y="1775"/>
                </a:lnTo>
                <a:lnTo>
                  <a:pt x="729" y="1778"/>
                </a:lnTo>
                <a:lnTo>
                  <a:pt x="703" y="1781"/>
                </a:lnTo>
                <a:lnTo>
                  <a:pt x="678" y="1783"/>
                </a:lnTo>
                <a:lnTo>
                  <a:pt x="654" y="1784"/>
                </a:lnTo>
                <a:lnTo>
                  <a:pt x="631" y="1784"/>
                </a:lnTo>
                <a:lnTo>
                  <a:pt x="608" y="1784"/>
                </a:lnTo>
                <a:lnTo>
                  <a:pt x="587" y="1783"/>
                </a:lnTo>
                <a:lnTo>
                  <a:pt x="567" y="1781"/>
                </a:lnTo>
                <a:lnTo>
                  <a:pt x="548" y="1779"/>
                </a:lnTo>
                <a:lnTo>
                  <a:pt x="530" y="1776"/>
                </a:lnTo>
                <a:lnTo>
                  <a:pt x="513" y="1772"/>
                </a:lnTo>
                <a:lnTo>
                  <a:pt x="498" y="1767"/>
                </a:lnTo>
                <a:lnTo>
                  <a:pt x="483" y="1762"/>
                </a:lnTo>
                <a:lnTo>
                  <a:pt x="470" y="1756"/>
                </a:lnTo>
                <a:lnTo>
                  <a:pt x="457" y="1749"/>
                </a:lnTo>
                <a:lnTo>
                  <a:pt x="445" y="1741"/>
                </a:lnTo>
                <a:lnTo>
                  <a:pt x="434" y="1732"/>
                </a:lnTo>
                <a:lnTo>
                  <a:pt x="424" y="1723"/>
                </a:lnTo>
                <a:lnTo>
                  <a:pt x="414" y="1712"/>
                </a:lnTo>
                <a:lnTo>
                  <a:pt x="405" y="1701"/>
                </a:lnTo>
                <a:lnTo>
                  <a:pt x="397" y="1689"/>
                </a:lnTo>
                <a:lnTo>
                  <a:pt x="389" y="1676"/>
                </a:lnTo>
                <a:lnTo>
                  <a:pt x="382" y="1663"/>
                </a:lnTo>
                <a:lnTo>
                  <a:pt x="376" y="1649"/>
                </a:lnTo>
                <a:lnTo>
                  <a:pt x="370" y="1635"/>
                </a:lnTo>
                <a:lnTo>
                  <a:pt x="365" y="1620"/>
                </a:lnTo>
                <a:lnTo>
                  <a:pt x="361" y="1605"/>
                </a:lnTo>
                <a:lnTo>
                  <a:pt x="357" y="1589"/>
                </a:lnTo>
                <a:lnTo>
                  <a:pt x="353" y="1572"/>
                </a:lnTo>
                <a:lnTo>
                  <a:pt x="351" y="1555"/>
                </a:lnTo>
                <a:lnTo>
                  <a:pt x="348" y="1536"/>
                </a:lnTo>
                <a:lnTo>
                  <a:pt x="346" y="1517"/>
                </a:lnTo>
                <a:lnTo>
                  <a:pt x="344" y="1496"/>
                </a:lnTo>
                <a:lnTo>
                  <a:pt x="343" y="1475"/>
                </a:lnTo>
                <a:lnTo>
                  <a:pt x="341" y="1452"/>
                </a:lnTo>
                <a:lnTo>
                  <a:pt x="341" y="1428"/>
                </a:lnTo>
                <a:lnTo>
                  <a:pt x="340" y="1403"/>
                </a:lnTo>
                <a:lnTo>
                  <a:pt x="341" y="1377"/>
                </a:lnTo>
                <a:lnTo>
                  <a:pt x="341" y="1352"/>
                </a:lnTo>
                <a:lnTo>
                  <a:pt x="344" y="1328"/>
                </a:lnTo>
                <a:lnTo>
                  <a:pt x="345" y="1304"/>
                </a:lnTo>
                <a:lnTo>
                  <a:pt x="347" y="1282"/>
                </a:lnTo>
                <a:lnTo>
                  <a:pt x="350" y="1261"/>
                </a:lnTo>
                <a:lnTo>
                  <a:pt x="353" y="1241"/>
                </a:lnTo>
                <a:lnTo>
                  <a:pt x="357" y="1222"/>
                </a:lnTo>
                <a:lnTo>
                  <a:pt x="361" y="1204"/>
                </a:lnTo>
                <a:lnTo>
                  <a:pt x="365" y="1187"/>
                </a:lnTo>
                <a:lnTo>
                  <a:pt x="370" y="1171"/>
                </a:lnTo>
                <a:lnTo>
                  <a:pt x="375" y="1156"/>
                </a:lnTo>
                <a:lnTo>
                  <a:pt x="381" y="1142"/>
                </a:lnTo>
                <a:lnTo>
                  <a:pt x="388" y="1129"/>
                </a:lnTo>
                <a:lnTo>
                  <a:pt x="394" y="1117"/>
                </a:lnTo>
                <a:lnTo>
                  <a:pt x="402" y="1106"/>
                </a:lnTo>
                <a:lnTo>
                  <a:pt x="410" y="1095"/>
                </a:lnTo>
                <a:lnTo>
                  <a:pt x="418" y="1086"/>
                </a:lnTo>
                <a:lnTo>
                  <a:pt x="428" y="1077"/>
                </a:lnTo>
                <a:lnTo>
                  <a:pt x="438" y="1069"/>
                </a:lnTo>
                <a:lnTo>
                  <a:pt x="449" y="1061"/>
                </a:lnTo>
                <a:lnTo>
                  <a:pt x="461" y="1054"/>
                </a:lnTo>
                <a:lnTo>
                  <a:pt x="474" y="1048"/>
                </a:lnTo>
                <a:lnTo>
                  <a:pt x="487" y="1043"/>
                </a:lnTo>
                <a:lnTo>
                  <a:pt x="501" y="1038"/>
                </a:lnTo>
                <a:lnTo>
                  <a:pt x="516" y="1033"/>
                </a:lnTo>
                <a:lnTo>
                  <a:pt x="532" y="1030"/>
                </a:lnTo>
                <a:lnTo>
                  <a:pt x="549" y="1027"/>
                </a:lnTo>
                <a:lnTo>
                  <a:pt x="557" y="1026"/>
                </a:lnTo>
                <a:lnTo>
                  <a:pt x="566" y="1025"/>
                </a:lnTo>
                <a:lnTo>
                  <a:pt x="584" y="1023"/>
                </a:lnTo>
                <a:lnTo>
                  <a:pt x="603" y="1022"/>
                </a:lnTo>
                <a:lnTo>
                  <a:pt x="623" y="1022"/>
                </a:lnTo>
                <a:lnTo>
                  <a:pt x="647" y="1022"/>
                </a:lnTo>
                <a:lnTo>
                  <a:pt x="672" y="1023"/>
                </a:lnTo>
                <a:lnTo>
                  <a:pt x="697" y="1026"/>
                </a:lnTo>
                <a:lnTo>
                  <a:pt x="724" y="1029"/>
                </a:lnTo>
                <a:lnTo>
                  <a:pt x="751" y="1033"/>
                </a:lnTo>
                <a:lnTo>
                  <a:pt x="780" y="1038"/>
                </a:lnTo>
                <a:lnTo>
                  <a:pt x="809" y="1044"/>
                </a:lnTo>
                <a:lnTo>
                  <a:pt x="839" y="1051"/>
                </a:lnTo>
                <a:lnTo>
                  <a:pt x="835" y="1170"/>
                </a:lnTo>
                <a:lnTo>
                  <a:pt x="808" y="1166"/>
                </a:lnTo>
                <a:lnTo>
                  <a:pt x="783" y="1163"/>
                </a:lnTo>
                <a:lnTo>
                  <a:pt x="759" y="1160"/>
                </a:lnTo>
                <a:lnTo>
                  <a:pt x="736" y="1158"/>
                </a:lnTo>
                <a:lnTo>
                  <a:pt x="694" y="1155"/>
                </a:lnTo>
                <a:lnTo>
                  <a:pt x="675" y="1154"/>
                </a:lnTo>
                <a:lnTo>
                  <a:pt x="656" y="1154"/>
                </a:lnTo>
                <a:lnTo>
                  <a:pt x="639" y="1154"/>
                </a:lnTo>
                <a:lnTo>
                  <a:pt x="623" y="1155"/>
                </a:lnTo>
                <a:lnTo>
                  <a:pt x="609" y="1156"/>
                </a:lnTo>
                <a:lnTo>
                  <a:pt x="595" y="1159"/>
                </a:lnTo>
                <a:lnTo>
                  <a:pt x="583" y="1161"/>
                </a:lnTo>
                <a:lnTo>
                  <a:pt x="573" y="1164"/>
                </a:lnTo>
                <a:lnTo>
                  <a:pt x="563" y="1168"/>
                </a:lnTo>
                <a:lnTo>
                  <a:pt x="559" y="1170"/>
                </a:lnTo>
                <a:lnTo>
                  <a:pt x="555" y="1173"/>
                </a:lnTo>
                <a:lnTo>
                  <a:pt x="551" y="1175"/>
                </a:lnTo>
                <a:lnTo>
                  <a:pt x="548" y="1178"/>
                </a:lnTo>
                <a:lnTo>
                  <a:pt x="544" y="1181"/>
                </a:lnTo>
                <a:lnTo>
                  <a:pt x="541" y="1184"/>
                </a:lnTo>
                <a:lnTo>
                  <a:pt x="538" y="1188"/>
                </a:lnTo>
                <a:lnTo>
                  <a:pt x="534" y="1192"/>
                </a:lnTo>
                <a:lnTo>
                  <a:pt x="529" y="1200"/>
                </a:lnTo>
                <a:lnTo>
                  <a:pt x="523" y="1210"/>
                </a:lnTo>
                <a:lnTo>
                  <a:pt x="518" y="1220"/>
                </a:lnTo>
                <a:lnTo>
                  <a:pt x="514" y="1232"/>
                </a:lnTo>
                <a:lnTo>
                  <a:pt x="510" y="1245"/>
                </a:lnTo>
                <a:lnTo>
                  <a:pt x="507" y="1259"/>
                </a:lnTo>
                <a:lnTo>
                  <a:pt x="504" y="1276"/>
                </a:lnTo>
                <a:lnTo>
                  <a:pt x="501" y="1295"/>
                </a:lnTo>
                <a:lnTo>
                  <a:pt x="499" y="1317"/>
                </a:lnTo>
                <a:lnTo>
                  <a:pt x="498" y="1328"/>
                </a:lnTo>
                <a:lnTo>
                  <a:pt x="497" y="1340"/>
                </a:lnTo>
                <a:lnTo>
                  <a:pt x="496" y="1367"/>
                </a:lnTo>
                <a:lnTo>
                  <a:pt x="496" y="1395"/>
                </a:lnTo>
                <a:lnTo>
                  <a:pt x="495" y="1426"/>
                </a:lnTo>
                <a:lnTo>
                  <a:pt x="496" y="1457"/>
                </a:lnTo>
                <a:lnTo>
                  <a:pt x="496" y="1471"/>
                </a:lnTo>
                <a:lnTo>
                  <a:pt x="497" y="1485"/>
                </a:lnTo>
                <a:lnTo>
                  <a:pt x="498" y="1498"/>
                </a:lnTo>
                <a:lnTo>
                  <a:pt x="500" y="1511"/>
                </a:lnTo>
                <a:lnTo>
                  <a:pt x="503" y="1534"/>
                </a:lnTo>
                <a:lnTo>
                  <a:pt x="507" y="1555"/>
                </a:lnTo>
                <a:lnTo>
                  <a:pt x="512" y="1573"/>
                </a:lnTo>
                <a:lnTo>
                  <a:pt x="515" y="1582"/>
                </a:lnTo>
                <a:lnTo>
                  <a:pt x="518" y="1589"/>
                </a:lnTo>
                <a:lnTo>
                  <a:pt x="522" y="1596"/>
                </a:lnTo>
                <a:lnTo>
                  <a:pt x="525" y="1603"/>
                </a:lnTo>
                <a:lnTo>
                  <a:pt x="529" y="1609"/>
                </a:lnTo>
                <a:lnTo>
                  <a:pt x="534" y="1615"/>
                </a:lnTo>
                <a:lnTo>
                  <a:pt x="538" y="1620"/>
                </a:lnTo>
                <a:lnTo>
                  <a:pt x="544" y="1625"/>
                </a:lnTo>
                <a:lnTo>
                  <a:pt x="550" y="1629"/>
                </a:lnTo>
                <a:lnTo>
                  <a:pt x="556" y="1633"/>
                </a:lnTo>
                <a:lnTo>
                  <a:pt x="563" y="1637"/>
                </a:lnTo>
                <a:lnTo>
                  <a:pt x="570" y="1640"/>
                </a:lnTo>
                <a:lnTo>
                  <a:pt x="586" y="1645"/>
                </a:lnTo>
                <a:lnTo>
                  <a:pt x="594" y="1647"/>
                </a:lnTo>
                <a:lnTo>
                  <a:pt x="603" y="1649"/>
                </a:lnTo>
                <a:lnTo>
                  <a:pt x="613" y="1651"/>
                </a:lnTo>
                <a:lnTo>
                  <a:pt x="623" y="1651"/>
                </a:lnTo>
                <a:lnTo>
                  <a:pt x="633" y="1652"/>
                </a:lnTo>
                <a:lnTo>
                  <a:pt x="644" y="1652"/>
                </a:lnTo>
                <a:lnTo>
                  <a:pt x="667" y="1652"/>
                </a:lnTo>
                <a:lnTo>
                  <a:pt x="690" y="1651"/>
                </a:lnTo>
                <a:lnTo>
                  <a:pt x="713" y="1650"/>
                </a:lnTo>
                <a:lnTo>
                  <a:pt x="737" y="1648"/>
                </a:lnTo>
                <a:lnTo>
                  <a:pt x="761" y="1646"/>
                </a:lnTo>
                <a:lnTo>
                  <a:pt x="785" y="1644"/>
                </a:lnTo>
                <a:lnTo>
                  <a:pt x="810" y="1641"/>
                </a:lnTo>
                <a:lnTo>
                  <a:pt x="835" y="1637"/>
                </a:lnTo>
                <a:lnTo>
                  <a:pt x="838" y="1760"/>
                </a:lnTo>
                <a:close/>
                <a:moveTo>
                  <a:pt x="2133" y="1771"/>
                </a:moveTo>
                <a:lnTo>
                  <a:pt x="2133" y="1035"/>
                </a:lnTo>
                <a:lnTo>
                  <a:pt x="2610" y="1035"/>
                </a:lnTo>
                <a:lnTo>
                  <a:pt x="2610" y="1165"/>
                </a:lnTo>
                <a:lnTo>
                  <a:pt x="2283" y="1165"/>
                </a:lnTo>
                <a:lnTo>
                  <a:pt x="2283" y="1337"/>
                </a:lnTo>
                <a:lnTo>
                  <a:pt x="2545" y="1337"/>
                </a:lnTo>
                <a:lnTo>
                  <a:pt x="2545" y="1465"/>
                </a:lnTo>
                <a:lnTo>
                  <a:pt x="2283" y="1465"/>
                </a:lnTo>
                <a:lnTo>
                  <a:pt x="2283" y="1641"/>
                </a:lnTo>
                <a:lnTo>
                  <a:pt x="2610" y="1641"/>
                </a:lnTo>
                <a:lnTo>
                  <a:pt x="2610" y="1771"/>
                </a:lnTo>
                <a:lnTo>
                  <a:pt x="2133" y="1771"/>
                </a:lnTo>
                <a:close/>
                <a:moveTo>
                  <a:pt x="2667" y="0"/>
                </a:moveTo>
                <a:lnTo>
                  <a:pt x="2564" y="0"/>
                </a:lnTo>
                <a:lnTo>
                  <a:pt x="2024" y="0"/>
                </a:lnTo>
                <a:lnTo>
                  <a:pt x="1486" y="0"/>
                </a:lnTo>
                <a:lnTo>
                  <a:pt x="948" y="0"/>
                </a:lnTo>
                <a:lnTo>
                  <a:pt x="410" y="0"/>
                </a:lnTo>
                <a:lnTo>
                  <a:pt x="0" y="409"/>
                </a:lnTo>
                <a:lnTo>
                  <a:pt x="0" y="946"/>
                </a:lnTo>
                <a:lnTo>
                  <a:pt x="0" y="1482"/>
                </a:lnTo>
                <a:lnTo>
                  <a:pt x="0" y="2018"/>
                </a:lnTo>
                <a:lnTo>
                  <a:pt x="0" y="2555"/>
                </a:lnTo>
                <a:lnTo>
                  <a:pt x="0" y="2667"/>
                </a:lnTo>
                <a:lnTo>
                  <a:pt x="0" y="2950"/>
                </a:lnTo>
                <a:lnTo>
                  <a:pt x="284" y="2950"/>
                </a:lnTo>
                <a:lnTo>
                  <a:pt x="387" y="2950"/>
                </a:lnTo>
                <a:lnTo>
                  <a:pt x="925" y="2950"/>
                </a:lnTo>
                <a:lnTo>
                  <a:pt x="1464" y="2950"/>
                </a:lnTo>
                <a:lnTo>
                  <a:pt x="2002" y="2950"/>
                </a:lnTo>
                <a:lnTo>
                  <a:pt x="2542" y="2950"/>
                </a:lnTo>
                <a:lnTo>
                  <a:pt x="2950" y="2541"/>
                </a:lnTo>
                <a:lnTo>
                  <a:pt x="2950" y="2004"/>
                </a:lnTo>
                <a:lnTo>
                  <a:pt x="2950" y="1468"/>
                </a:lnTo>
                <a:lnTo>
                  <a:pt x="2950" y="932"/>
                </a:lnTo>
                <a:lnTo>
                  <a:pt x="2950" y="395"/>
                </a:lnTo>
                <a:lnTo>
                  <a:pt x="2950" y="283"/>
                </a:lnTo>
                <a:lnTo>
                  <a:pt x="2950" y="0"/>
                </a:lnTo>
                <a:lnTo>
                  <a:pt x="266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983431" y="2852920"/>
            <a:ext cx="6049193" cy="331293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4"/>
                </a:solidFill>
              </a:defRPr>
            </a:lvl1pPr>
            <a:lvl2pPr marL="0" indent="0">
              <a:buFontTx/>
              <a:buNone/>
              <a:defRPr sz="1400"/>
            </a:lvl2pPr>
            <a:lvl3pPr marL="182563" indent="-182563">
              <a:defRPr sz="14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Freeform 6"/>
          <p:cNvSpPr>
            <a:spLocks noChangeAspect="1"/>
          </p:cNvSpPr>
          <p:nvPr userDrawn="1"/>
        </p:nvSpPr>
        <p:spPr bwMode="auto">
          <a:xfrm>
            <a:off x="550863" y="2708900"/>
            <a:ext cx="288000" cy="418108"/>
          </a:xfrm>
          <a:custGeom>
            <a:avLst/>
            <a:gdLst>
              <a:gd name="T0" fmla="*/ 749 w 1139"/>
              <a:gd name="T1" fmla="*/ 872 h 1654"/>
              <a:gd name="T2" fmla="*/ 0 w 1139"/>
              <a:gd name="T3" fmla="*/ 872 h 1654"/>
              <a:gd name="T4" fmla="*/ 0 w 1139"/>
              <a:gd name="T5" fmla="*/ 192 h 1654"/>
              <a:gd name="T6" fmla="*/ 191 w 1139"/>
              <a:gd name="T7" fmla="*/ 0 h 1654"/>
              <a:gd name="T8" fmla="*/ 1139 w 1139"/>
              <a:gd name="T9" fmla="*/ 0 h 1654"/>
              <a:gd name="T10" fmla="*/ 1139 w 1139"/>
              <a:gd name="T11" fmla="*/ 638 h 1654"/>
              <a:gd name="T12" fmla="*/ 1139 w 1139"/>
              <a:gd name="T13" fmla="*/ 681 h 1654"/>
              <a:gd name="T14" fmla="*/ 1139 w 1139"/>
              <a:gd name="T15" fmla="*/ 1463 h 1654"/>
              <a:gd name="T16" fmla="*/ 947 w 1139"/>
              <a:gd name="T17" fmla="*/ 1654 h 1654"/>
              <a:gd name="T18" fmla="*/ 749 w 1139"/>
              <a:gd name="T19" fmla="*/ 1654 h 1654"/>
              <a:gd name="T20" fmla="*/ 749 w 1139"/>
              <a:gd name="T21" fmla="*/ 872 h 16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39" h="1654">
                <a:moveTo>
                  <a:pt x="749" y="872"/>
                </a:moveTo>
                <a:lnTo>
                  <a:pt x="0" y="872"/>
                </a:lnTo>
                <a:lnTo>
                  <a:pt x="0" y="192"/>
                </a:lnTo>
                <a:lnTo>
                  <a:pt x="191" y="0"/>
                </a:lnTo>
                <a:lnTo>
                  <a:pt x="1139" y="0"/>
                </a:lnTo>
                <a:lnTo>
                  <a:pt x="1139" y="638"/>
                </a:lnTo>
                <a:lnTo>
                  <a:pt x="1139" y="681"/>
                </a:lnTo>
                <a:lnTo>
                  <a:pt x="1139" y="1463"/>
                </a:lnTo>
                <a:lnTo>
                  <a:pt x="947" y="1654"/>
                </a:lnTo>
                <a:lnTo>
                  <a:pt x="749" y="1654"/>
                </a:lnTo>
                <a:lnTo>
                  <a:pt x="749" y="87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2415198"/>
      </p:ext>
    </p:extLst>
  </p:cSld>
  <p:clrMapOvr>
    <a:masterClrMapping/>
  </p:clrMapOvr>
  <p:transition spd="med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/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862" y="1628775"/>
            <a:ext cx="11090275" cy="792113"/>
          </a:xfrm>
        </p:spPr>
        <p:txBody>
          <a:bodyPr anchor="t" anchorCtr="0"/>
          <a:lstStyle>
            <a:lvl1pPr algn="l">
              <a:defRPr sz="6000" baseline="0"/>
            </a:lvl1pPr>
          </a:lstStyle>
          <a:p>
            <a:r>
              <a:rPr lang="en-US" dirty="0"/>
              <a:t>Add Thank you text.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863" y="2492896"/>
            <a:ext cx="11090275" cy="936104"/>
          </a:xfrm>
        </p:spPr>
        <p:txBody>
          <a:bodyPr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1884B64-DCF6-4E99-B60E-8EB89106D7D6}" type="datetime3">
              <a:rPr lang="en-US" smtClean="0"/>
              <a:t>15 April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reeform 6"/>
          <p:cNvSpPr>
            <a:spLocks noChangeAspect="1" noEditPoints="1"/>
          </p:cNvSpPr>
          <p:nvPr userDrawn="1"/>
        </p:nvSpPr>
        <p:spPr bwMode="auto">
          <a:xfrm>
            <a:off x="550863" y="549275"/>
            <a:ext cx="720000" cy="529006"/>
          </a:xfrm>
          <a:custGeom>
            <a:avLst/>
            <a:gdLst>
              <a:gd name="T0" fmla="*/ 2431 w 3438"/>
              <a:gd name="T1" fmla="*/ 1652 h 2526"/>
              <a:gd name="T2" fmla="*/ 2460 w 3438"/>
              <a:gd name="T3" fmla="*/ 1720 h 2526"/>
              <a:gd name="T4" fmla="*/ 2533 w 3438"/>
              <a:gd name="T5" fmla="*/ 1741 h 2526"/>
              <a:gd name="T6" fmla="*/ 2577 w 3438"/>
              <a:gd name="T7" fmla="*/ 1947 h 2526"/>
              <a:gd name="T8" fmla="*/ 2406 w 3438"/>
              <a:gd name="T9" fmla="*/ 1943 h 2526"/>
              <a:gd name="T10" fmla="*/ 2298 w 3438"/>
              <a:gd name="T11" fmla="*/ 1903 h 2526"/>
              <a:gd name="T12" fmla="*/ 2226 w 3438"/>
              <a:gd name="T13" fmla="*/ 1815 h 2526"/>
              <a:gd name="T14" fmla="*/ 2192 w 3438"/>
              <a:gd name="T15" fmla="*/ 1655 h 2526"/>
              <a:gd name="T16" fmla="*/ 2188 w 3438"/>
              <a:gd name="T17" fmla="*/ 842 h 2526"/>
              <a:gd name="T18" fmla="*/ 1012 w 3438"/>
              <a:gd name="T19" fmla="*/ 1663 h 2526"/>
              <a:gd name="T20" fmla="*/ 1105 w 3438"/>
              <a:gd name="T21" fmla="*/ 1736 h 2526"/>
              <a:gd name="T22" fmla="*/ 1218 w 3438"/>
              <a:gd name="T23" fmla="*/ 1764 h 2526"/>
              <a:gd name="T24" fmla="*/ 1376 w 3438"/>
              <a:gd name="T25" fmla="*/ 1760 h 2526"/>
              <a:gd name="T26" fmla="*/ 1481 w 3438"/>
              <a:gd name="T27" fmla="*/ 1724 h 2526"/>
              <a:gd name="T28" fmla="*/ 1553 w 3438"/>
              <a:gd name="T29" fmla="*/ 1657 h 2526"/>
              <a:gd name="T30" fmla="*/ 1603 w 3438"/>
              <a:gd name="T31" fmla="*/ 1536 h 2526"/>
              <a:gd name="T32" fmla="*/ 1633 w 3438"/>
              <a:gd name="T33" fmla="*/ 1326 h 2526"/>
              <a:gd name="T34" fmla="*/ 1628 w 3438"/>
              <a:gd name="T35" fmla="*/ 1050 h 2526"/>
              <a:gd name="T36" fmla="*/ 1585 w 3438"/>
              <a:gd name="T37" fmla="*/ 844 h 2526"/>
              <a:gd name="T38" fmla="*/ 1514 w 3438"/>
              <a:gd name="T39" fmla="*/ 729 h 2526"/>
              <a:gd name="T40" fmla="*/ 1425 w 3438"/>
              <a:gd name="T41" fmla="*/ 675 h 2526"/>
              <a:gd name="T42" fmla="*/ 1280 w 3438"/>
              <a:gd name="T43" fmla="*/ 653 h 2526"/>
              <a:gd name="T44" fmla="*/ 1154 w 3438"/>
              <a:gd name="T45" fmla="*/ 669 h 2526"/>
              <a:gd name="T46" fmla="*/ 1046 w 3438"/>
              <a:gd name="T47" fmla="*/ 729 h 2526"/>
              <a:gd name="T48" fmla="*/ 985 w 3438"/>
              <a:gd name="T49" fmla="*/ 815 h 2526"/>
              <a:gd name="T50" fmla="*/ 938 w 3438"/>
              <a:gd name="T51" fmla="*/ 990 h 2526"/>
              <a:gd name="T52" fmla="*/ 923 w 3438"/>
              <a:gd name="T53" fmla="*/ 1254 h 2526"/>
              <a:gd name="T54" fmla="*/ 947 w 3438"/>
              <a:gd name="T55" fmla="*/ 1497 h 2526"/>
              <a:gd name="T56" fmla="*/ 998 w 3438"/>
              <a:gd name="T57" fmla="*/ 1641 h 2526"/>
              <a:gd name="T58" fmla="*/ 1142 w 3438"/>
              <a:gd name="T59" fmla="*/ 1970 h 2526"/>
              <a:gd name="T60" fmla="*/ 992 w 3438"/>
              <a:gd name="T61" fmla="*/ 1933 h 2526"/>
              <a:gd name="T62" fmla="*/ 864 w 3438"/>
              <a:gd name="T63" fmla="*/ 1857 h 2526"/>
              <a:gd name="T64" fmla="*/ 798 w 3438"/>
              <a:gd name="T65" fmla="*/ 1784 h 2526"/>
              <a:gd name="T66" fmla="*/ 731 w 3438"/>
              <a:gd name="T67" fmla="*/ 1645 h 2526"/>
              <a:gd name="T68" fmla="*/ 681 w 3438"/>
              <a:gd name="T69" fmla="*/ 1402 h 2526"/>
              <a:gd name="T70" fmla="*/ 674 w 3438"/>
              <a:gd name="T71" fmla="*/ 1124 h 2526"/>
              <a:gd name="T72" fmla="*/ 716 w 3438"/>
              <a:gd name="T73" fmla="*/ 839 h 2526"/>
              <a:gd name="T74" fmla="*/ 777 w 3438"/>
              <a:gd name="T75" fmla="*/ 684 h 2526"/>
              <a:gd name="T76" fmla="*/ 856 w 3438"/>
              <a:gd name="T77" fmla="*/ 579 h 2526"/>
              <a:gd name="T78" fmla="*/ 966 w 3438"/>
              <a:gd name="T79" fmla="*/ 502 h 2526"/>
              <a:gd name="T80" fmla="*/ 1125 w 3438"/>
              <a:gd name="T81" fmla="*/ 454 h 2526"/>
              <a:gd name="T82" fmla="*/ 1301 w 3438"/>
              <a:gd name="T83" fmla="*/ 443 h 2526"/>
              <a:gd name="T84" fmla="*/ 1471 w 3438"/>
              <a:gd name="T85" fmla="*/ 461 h 2526"/>
              <a:gd name="T86" fmla="*/ 1634 w 3438"/>
              <a:gd name="T87" fmla="*/ 524 h 2526"/>
              <a:gd name="T88" fmla="*/ 1723 w 3438"/>
              <a:gd name="T89" fmla="*/ 599 h 2526"/>
              <a:gd name="T90" fmla="*/ 1809 w 3438"/>
              <a:gd name="T91" fmla="*/ 740 h 2526"/>
              <a:gd name="T92" fmla="*/ 1867 w 3438"/>
              <a:gd name="T93" fmla="*/ 951 h 2526"/>
              <a:gd name="T94" fmla="*/ 1885 w 3438"/>
              <a:gd name="T95" fmla="*/ 1250 h 2526"/>
              <a:gd name="T96" fmla="*/ 1871 w 3438"/>
              <a:gd name="T97" fmla="*/ 1454 h 2526"/>
              <a:gd name="T98" fmla="*/ 1830 w 3438"/>
              <a:gd name="T99" fmla="*/ 1639 h 2526"/>
              <a:gd name="T100" fmla="*/ 1768 w 3438"/>
              <a:gd name="T101" fmla="*/ 1765 h 2526"/>
              <a:gd name="T102" fmla="*/ 1663 w 3438"/>
              <a:gd name="T103" fmla="*/ 1874 h 2526"/>
              <a:gd name="T104" fmla="*/ 1375 w 3438"/>
              <a:gd name="T105" fmla="*/ 1973 h 2526"/>
              <a:gd name="T106" fmla="*/ 2359 w 3438"/>
              <a:gd name="T107" fmla="*/ 0 h 2526"/>
              <a:gd name="T108" fmla="*/ 0 w 3438"/>
              <a:gd name="T109" fmla="*/ 2526 h 2526"/>
              <a:gd name="T110" fmla="*/ 3438 w 3438"/>
              <a:gd name="T111" fmla="*/ 1255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3438" h="2526">
                <a:moveTo>
                  <a:pt x="2724" y="1043"/>
                </a:moveTo>
                <a:lnTo>
                  <a:pt x="2423" y="1043"/>
                </a:lnTo>
                <a:lnTo>
                  <a:pt x="2423" y="1521"/>
                </a:lnTo>
                <a:lnTo>
                  <a:pt x="2423" y="1553"/>
                </a:lnTo>
                <a:lnTo>
                  <a:pt x="2424" y="1582"/>
                </a:lnTo>
                <a:lnTo>
                  <a:pt x="2425" y="1608"/>
                </a:lnTo>
                <a:lnTo>
                  <a:pt x="2428" y="1632"/>
                </a:lnTo>
                <a:lnTo>
                  <a:pt x="2431" y="1652"/>
                </a:lnTo>
                <a:lnTo>
                  <a:pt x="2434" y="1670"/>
                </a:lnTo>
                <a:lnTo>
                  <a:pt x="2438" y="1684"/>
                </a:lnTo>
                <a:lnTo>
                  <a:pt x="2442" y="1697"/>
                </a:lnTo>
                <a:lnTo>
                  <a:pt x="2446" y="1702"/>
                </a:lnTo>
                <a:lnTo>
                  <a:pt x="2449" y="1707"/>
                </a:lnTo>
                <a:lnTo>
                  <a:pt x="2452" y="1711"/>
                </a:lnTo>
                <a:lnTo>
                  <a:pt x="2456" y="1716"/>
                </a:lnTo>
                <a:lnTo>
                  <a:pt x="2460" y="1720"/>
                </a:lnTo>
                <a:lnTo>
                  <a:pt x="2466" y="1724"/>
                </a:lnTo>
                <a:lnTo>
                  <a:pt x="2477" y="1729"/>
                </a:lnTo>
                <a:lnTo>
                  <a:pt x="2491" y="1735"/>
                </a:lnTo>
                <a:lnTo>
                  <a:pt x="2499" y="1736"/>
                </a:lnTo>
                <a:lnTo>
                  <a:pt x="2506" y="1738"/>
                </a:lnTo>
                <a:lnTo>
                  <a:pt x="2514" y="1739"/>
                </a:lnTo>
                <a:lnTo>
                  <a:pt x="2523" y="1739"/>
                </a:lnTo>
                <a:lnTo>
                  <a:pt x="2533" y="1741"/>
                </a:lnTo>
                <a:lnTo>
                  <a:pt x="2542" y="1741"/>
                </a:lnTo>
                <a:lnTo>
                  <a:pt x="2722" y="1734"/>
                </a:lnTo>
                <a:lnTo>
                  <a:pt x="2732" y="1923"/>
                </a:lnTo>
                <a:lnTo>
                  <a:pt x="2697" y="1929"/>
                </a:lnTo>
                <a:lnTo>
                  <a:pt x="2664" y="1935"/>
                </a:lnTo>
                <a:lnTo>
                  <a:pt x="2633" y="1941"/>
                </a:lnTo>
                <a:lnTo>
                  <a:pt x="2603" y="1944"/>
                </a:lnTo>
                <a:lnTo>
                  <a:pt x="2577" y="1947"/>
                </a:lnTo>
                <a:lnTo>
                  <a:pt x="2553" y="1950"/>
                </a:lnTo>
                <a:lnTo>
                  <a:pt x="2530" y="1951"/>
                </a:lnTo>
                <a:lnTo>
                  <a:pt x="2510" y="1952"/>
                </a:lnTo>
                <a:lnTo>
                  <a:pt x="2487" y="1951"/>
                </a:lnTo>
                <a:lnTo>
                  <a:pt x="2466" y="1950"/>
                </a:lnTo>
                <a:lnTo>
                  <a:pt x="2445" y="1948"/>
                </a:lnTo>
                <a:lnTo>
                  <a:pt x="2425" y="1946"/>
                </a:lnTo>
                <a:lnTo>
                  <a:pt x="2406" y="1943"/>
                </a:lnTo>
                <a:lnTo>
                  <a:pt x="2388" y="1939"/>
                </a:lnTo>
                <a:lnTo>
                  <a:pt x="2370" y="1935"/>
                </a:lnTo>
                <a:lnTo>
                  <a:pt x="2362" y="1933"/>
                </a:lnTo>
                <a:lnTo>
                  <a:pt x="2354" y="1930"/>
                </a:lnTo>
                <a:lnTo>
                  <a:pt x="2339" y="1925"/>
                </a:lnTo>
                <a:lnTo>
                  <a:pt x="2324" y="1918"/>
                </a:lnTo>
                <a:lnTo>
                  <a:pt x="2311" y="1911"/>
                </a:lnTo>
                <a:lnTo>
                  <a:pt x="2298" y="1903"/>
                </a:lnTo>
                <a:lnTo>
                  <a:pt x="2286" y="1896"/>
                </a:lnTo>
                <a:lnTo>
                  <a:pt x="2276" y="1887"/>
                </a:lnTo>
                <a:lnTo>
                  <a:pt x="2265" y="1877"/>
                </a:lnTo>
                <a:lnTo>
                  <a:pt x="2256" y="1866"/>
                </a:lnTo>
                <a:lnTo>
                  <a:pt x="2249" y="1855"/>
                </a:lnTo>
                <a:lnTo>
                  <a:pt x="2241" y="1843"/>
                </a:lnTo>
                <a:lnTo>
                  <a:pt x="2233" y="1829"/>
                </a:lnTo>
                <a:lnTo>
                  <a:pt x="2226" y="1815"/>
                </a:lnTo>
                <a:lnTo>
                  <a:pt x="2220" y="1799"/>
                </a:lnTo>
                <a:lnTo>
                  <a:pt x="2215" y="1782"/>
                </a:lnTo>
                <a:lnTo>
                  <a:pt x="2209" y="1764"/>
                </a:lnTo>
                <a:lnTo>
                  <a:pt x="2205" y="1744"/>
                </a:lnTo>
                <a:lnTo>
                  <a:pt x="2201" y="1724"/>
                </a:lnTo>
                <a:lnTo>
                  <a:pt x="2198" y="1702"/>
                </a:lnTo>
                <a:lnTo>
                  <a:pt x="2195" y="1679"/>
                </a:lnTo>
                <a:lnTo>
                  <a:pt x="2192" y="1655"/>
                </a:lnTo>
                <a:lnTo>
                  <a:pt x="2190" y="1630"/>
                </a:lnTo>
                <a:lnTo>
                  <a:pt x="2189" y="1603"/>
                </a:lnTo>
                <a:lnTo>
                  <a:pt x="2188" y="1575"/>
                </a:lnTo>
                <a:lnTo>
                  <a:pt x="2188" y="1547"/>
                </a:lnTo>
                <a:lnTo>
                  <a:pt x="2188" y="1043"/>
                </a:lnTo>
                <a:lnTo>
                  <a:pt x="2021" y="1043"/>
                </a:lnTo>
                <a:lnTo>
                  <a:pt x="2021" y="842"/>
                </a:lnTo>
                <a:lnTo>
                  <a:pt x="2188" y="842"/>
                </a:lnTo>
                <a:lnTo>
                  <a:pt x="2188" y="526"/>
                </a:lnTo>
                <a:lnTo>
                  <a:pt x="2423" y="526"/>
                </a:lnTo>
                <a:lnTo>
                  <a:pt x="2423" y="842"/>
                </a:lnTo>
                <a:lnTo>
                  <a:pt x="2724" y="842"/>
                </a:lnTo>
                <a:lnTo>
                  <a:pt x="2724" y="1043"/>
                </a:lnTo>
                <a:close/>
                <a:moveTo>
                  <a:pt x="998" y="1641"/>
                </a:moveTo>
                <a:lnTo>
                  <a:pt x="1007" y="1656"/>
                </a:lnTo>
                <a:lnTo>
                  <a:pt x="1012" y="1663"/>
                </a:lnTo>
                <a:lnTo>
                  <a:pt x="1018" y="1670"/>
                </a:lnTo>
                <a:lnTo>
                  <a:pt x="1029" y="1683"/>
                </a:lnTo>
                <a:lnTo>
                  <a:pt x="1043" y="1696"/>
                </a:lnTo>
                <a:lnTo>
                  <a:pt x="1056" y="1707"/>
                </a:lnTo>
                <a:lnTo>
                  <a:pt x="1072" y="1718"/>
                </a:lnTo>
                <a:lnTo>
                  <a:pt x="1088" y="1727"/>
                </a:lnTo>
                <a:lnTo>
                  <a:pt x="1097" y="1732"/>
                </a:lnTo>
                <a:lnTo>
                  <a:pt x="1105" y="1736"/>
                </a:lnTo>
                <a:lnTo>
                  <a:pt x="1123" y="1743"/>
                </a:lnTo>
                <a:lnTo>
                  <a:pt x="1143" y="1750"/>
                </a:lnTo>
                <a:lnTo>
                  <a:pt x="1153" y="1753"/>
                </a:lnTo>
                <a:lnTo>
                  <a:pt x="1163" y="1755"/>
                </a:lnTo>
                <a:lnTo>
                  <a:pt x="1185" y="1760"/>
                </a:lnTo>
                <a:lnTo>
                  <a:pt x="1195" y="1762"/>
                </a:lnTo>
                <a:lnTo>
                  <a:pt x="1207" y="1763"/>
                </a:lnTo>
                <a:lnTo>
                  <a:pt x="1218" y="1764"/>
                </a:lnTo>
                <a:lnTo>
                  <a:pt x="1230" y="1765"/>
                </a:lnTo>
                <a:lnTo>
                  <a:pt x="1254" y="1768"/>
                </a:lnTo>
                <a:lnTo>
                  <a:pt x="1280" y="1768"/>
                </a:lnTo>
                <a:lnTo>
                  <a:pt x="1306" y="1768"/>
                </a:lnTo>
                <a:lnTo>
                  <a:pt x="1330" y="1765"/>
                </a:lnTo>
                <a:lnTo>
                  <a:pt x="1342" y="1764"/>
                </a:lnTo>
                <a:lnTo>
                  <a:pt x="1353" y="1763"/>
                </a:lnTo>
                <a:lnTo>
                  <a:pt x="1376" y="1760"/>
                </a:lnTo>
                <a:lnTo>
                  <a:pt x="1397" y="1755"/>
                </a:lnTo>
                <a:lnTo>
                  <a:pt x="1418" y="1750"/>
                </a:lnTo>
                <a:lnTo>
                  <a:pt x="1428" y="1747"/>
                </a:lnTo>
                <a:lnTo>
                  <a:pt x="1437" y="1744"/>
                </a:lnTo>
                <a:lnTo>
                  <a:pt x="1455" y="1736"/>
                </a:lnTo>
                <a:lnTo>
                  <a:pt x="1464" y="1733"/>
                </a:lnTo>
                <a:lnTo>
                  <a:pt x="1473" y="1728"/>
                </a:lnTo>
                <a:lnTo>
                  <a:pt x="1481" y="1724"/>
                </a:lnTo>
                <a:lnTo>
                  <a:pt x="1489" y="1719"/>
                </a:lnTo>
                <a:lnTo>
                  <a:pt x="1503" y="1708"/>
                </a:lnTo>
                <a:lnTo>
                  <a:pt x="1510" y="1703"/>
                </a:lnTo>
                <a:lnTo>
                  <a:pt x="1517" y="1697"/>
                </a:lnTo>
                <a:lnTo>
                  <a:pt x="1530" y="1685"/>
                </a:lnTo>
                <a:lnTo>
                  <a:pt x="1536" y="1679"/>
                </a:lnTo>
                <a:lnTo>
                  <a:pt x="1541" y="1672"/>
                </a:lnTo>
                <a:lnTo>
                  <a:pt x="1553" y="1657"/>
                </a:lnTo>
                <a:lnTo>
                  <a:pt x="1562" y="1643"/>
                </a:lnTo>
                <a:lnTo>
                  <a:pt x="1571" y="1626"/>
                </a:lnTo>
                <a:lnTo>
                  <a:pt x="1579" y="1609"/>
                </a:lnTo>
                <a:lnTo>
                  <a:pt x="1583" y="1599"/>
                </a:lnTo>
                <a:lnTo>
                  <a:pt x="1587" y="1590"/>
                </a:lnTo>
                <a:lnTo>
                  <a:pt x="1594" y="1570"/>
                </a:lnTo>
                <a:lnTo>
                  <a:pt x="1600" y="1547"/>
                </a:lnTo>
                <a:lnTo>
                  <a:pt x="1603" y="1536"/>
                </a:lnTo>
                <a:lnTo>
                  <a:pt x="1607" y="1525"/>
                </a:lnTo>
                <a:lnTo>
                  <a:pt x="1612" y="1500"/>
                </a:lnTo>
                <a:lnTo>
                  <a:pt x="1617" y="1474"/>
                </a:lnTo>
                <a:lnTo>
                  <a:pt x="1621" y="1447"/>
                </a:lnTo>
                <a:lnTo>
                  <a:pt x="1625" y="1419"/>
                </a:lnTo>
                <a:lnTo>
                  <a:pt x="1628" y="1389"/>
                </a:lnTo>
                <a:lnTo>
                  <a:pt x="1630" y="1359"/>
                </a:lnTo>
                <a:lnTo>
                  <a:pt x="1633" y="1326"/>
                </a:lnTo>
                <a:lnTo>
                  <a:pt x="1634" y="1292"/>
                </a:lnTo>
                <a:lnTo>
                  <a:pt x="1635" y="1256"/>
                </a:lnTo>
                <a:lnTo>
                  <a:pt x="1635" y="1220"/>
                </a:lnTo>
                <a:lnTo>
                  <a:pt x="1635" y="1183"/>
                </a:lnTo>
                <a:lnTo>
                  <a:pt x="1634" y="1148"/>
                </a:lnTo>
                <a:lnTo>
                  <a:pt x="1633" y="1115"/>
                </a:lnTo>
                <a:lnTo>
                  <a:pt x="1630" y="1081"/>
                </a:lnTo>
                <a:lnTo>
                  <a:pt x="1628" y="1050"/>
                </a:lnTo>
                <a:lnTo>
                  <a:pt x="1625" y="1020"/>
                </a:lnTo>
                <a:lnTo>
                  <a:pt x="1620" y="991"/>
                </a:lnTo>
                <a:lnTo>
                  <a:pt x="1616" y="963"/>
                </a:lnTo>
                <a:lnTo>
                  <a:pt x="1611" y="937"/>
                </a:lnTo>
                <a:lnTo>
                  <a:pt x="1606" y="911"/>
                </a:lnTo>
                <a:lnTo>
                  <a:pt x="1600" y="888"/>
                </a:lnTo>
                <a:lnTo>
                  <a:pt x="1593" y="865"/>
                </a:lnTo>
                <a:lnTo>
                  <a:pt x="1585" y="844"/>
                </a:lnTo>
                <a:lnTo>
                  <a:pt x="1578" y="824"/>
                </a:lnTo>
                <a:lnTo>
                  <a:pt x="1568" y="806"/>
                </a:lnTo>
                <a:lnTo>
                  <a:pt x="1559" y="788"/>
                </a:lnTo>
                <a:lnTo>
                  <a:pt x="1550" y="772"/>
                </a:lnTo>
                <a:lnTo>
                  <a:pt x="1545" y="764"/>
                </a:lnTo>
                <a:lnTo>
                  <a:pt x="1539" y="756"/>
                </a:lnTo>
                <a:lnTo>
                  <a:pt x="1527" y="742"/>
                </a:lnTo>
                <a:lnTo>
                  <a:pt x="1514" y="729"/>
                </a:lnTo>
                <a:lnTo>
                  <a:pt x="1508" y="723"/>
                </a:lnTo>
                <a:lnTo>
                  <a:pt x="1500" y="717"/>
                </a:lnTo>
                <a:lnTo>
                  <a:pt x="1493" y="711"/>
                </a:lnTo>
                <a:lnTo>
                  <a:pt x="1485" y="706"/>
                </a:lnTo>
                <a:lnTo>
                  <a:pt x="1469" y="696"/>
                </a:lnTo>
                <a:lnTo>
                  <a:pt x="1453" y="687"/>
                </a:lnTo>
                <a:lnTo>
                  <a:pt x="1435" y="679"/>
                </a:lnTo>
                <a:lnTo>
                  <a:pt x="1425" y="675"/>
                </a:lnTo>
                <a:lnTo>
                  <a:pt x="1415" y="672"/>
                </a:lnTo>
                <a:lnTo>
                  <a:pt x="1395" y="666"/>
                </a:lnTo>
                <a:lnTo>
                  <a:pt x="1375" y="662"/>
                </a:lnTo>
                <a:lnTo>
                  <a:pt x="1352" y="657"/>
                </a:lnTo>
                <a:lnTo>
                  <a:pt x="1341" y="656"/>
                </a:lnTo>
                <a:lnTo>
                  <a:pt x="1330" y="655"/>
                </a:lnTo>
                <a:lnTo>
                  <a:pt x="1305" y="654"/>
                </a:lnTo>
                <a:lnTo>
                  <a:pt x="1280" y="653"/>
                </a:lnTo>
                <a:lnTo>
                  <a:pt x="1255" y="654"/>
                </a:lnTo>
                <a:lnTo>
                  <a:pt x="1243" y="654"/>
                </a:lnTo>
                <a:lnTo>
                  <a:pt x="1231" y="655"/>
                </a:lnTo>
                <a:lnTo>
                  <a:pt x="1219" y="656"/>
                </a:lnTo>
                <a:lnTo>
                  <a:pt x="1208" y="657"/>
                </a:lnTo>
                <a:lnTo>
                  <a:pt x="1186" y="662"/>
                </a:lnTo>
                <a:lnTo>
                  <a:pt x="1165" y="666"/>
                </a:lnTo>
                <a:lnTo>
                  <a:pt x="1154" y="669"/>
                </a:lnTo>
                <a:lnTo>
                  <a:pt x="1145" y="672"/>
                </a:lnTo>
                <a:lnTo>
                  <a:pt x="1126" y="679"/>
                </a:lnTo>
                <a:lnTo>
                  <a:pt x="1108" y="687"/>
                </a:lnTo>
                <a:lnTo>
                  <a:pt x="1091" y="696"/>
                </a:lnTo>
                <a:lnTo>
                  <a:pt x="1082" y="700"/>
                </a:lnTo>
                <a:lnTo>
                  <a:pt x="1074" y="706"/>
                </a:lnTo>
                <a:lnTo>
                  <a:pt x="1060" y="717"/>
                </a:lnTo>
                <a:lnTo>
                  <a:pt x="1046" y="729"/>
                </a:lnTo>
                <a:lnTo>
                  <a:pt x="1033" y="742"/>
                </a:lnTo>
                <a:lnTo>
                  <a:pt x="1026" y="748"/>
                </a:lnTo>
                <a:lnTo>
                  <a:pt x="1020" y="756"/>
                </a:lnTo>
                <a:lnTo>
                  <a:pt x="1015" y="764"/>
                </a:lnTo>
                <a:lnTo>
                  <a:pt x="1009" y="772"/>
                </a:lnTo>
                <a:lnTo>
                  <a:pt x="1000" y="788"/>
                </a:lnTo>
                <a:lnTo>
                  <a:pt x="990" y="806"/>
                </a:lnTo>
                <a:lnTo>
                  <a:pt x="985" y="815"/>
                </a:lnTo>
                <a:lnTo>
                  <a:pt x="982" y="824"/>
                </a:lnTo>
                <a:lnTo>
                  <a:pt x="974" y="844"/>
                </a:lnTo>
                <a:lnTo>
                  <a:pt x="966" y="865"/>
                </a:lnTo>
                <a:lnTo>
                  <a:pt x="959" y="888"/>
                </a:lnTo>
                <a:lnTo>
                  <a:pt x="953" y="911"/>
                </a:lnTo>
                <a:lnTo>
                  <a:pt x="947" y="936"/>
                </a:lnTo>
                <a:lnTo>
                  <a:pt x="942" y="963"/>
                </a:lnTo>
                <a:lnTo>
                  <a:pt x="938" y="990"/>
                </a:lnTo>
                <a:lnTo>
                  <a:pt x="933" y="1019"/>
                </a:lnTo>
                <a:lnTo>
                  <a:pt x="930" y="1048"/>
                </a:lnTo>
                <a:lnTo>
                  <a:pt x="928" y="1080"/>
                </a:lnTo>
                <a:lnTo>
                  <a:pt x="926" y="1112"/>
                </a:lnTo>
                <a:lnTo>
                  <a:pt x="924" y="1146"/>
                </a:lnTo>
                <a:lnTo>
                  <a:pt x="923" y="1182"/>
                </a:lnTo>
                <a:lnTo>
                  <a:pt x="923" y="1218"/>
                </a:lnTo>
                <a:lnTo>
                  <a:pt x="923" y="1254"/>
                </a:lnTo>
                <a:lnTo>
                  <a:pt x="924" y="1289"/>
                </a:lnTo>
                <a:lnTo>
                  <a:pt x="926" y="1323"/>
                </a:lnTo>
                <a:lnTo>
                  <a:pt x="928" y="1355"/>
                </a:lnTo>
                <a:lnTo>
                  <a:pt x="930" y="1387"/>
                </a:lnTo>
                <a:lnTo>
                  <a:pt x="933" y="1416"/>
                </a:lnTo>
                <a:lnTo>
                  <a:pt x="937" y="1444"/>
                </a:lnTo>
                <a:lnTo>
                  <a:pt x="941" y="1471"/>
                </a:lnTo>
                <a:lnTo>
                  <a:pt x="947" y="1497"/>
                </a:lnTo>
                <a:lnTo>
                  <a:pt x="953" y="1521"/>
                </a:lnTo>
                <a:lnTo>
                  <a:pt x="958" y="1545"/>
                </a:lnTo>
                <a:lnTo>
                  <a:pt x="962" y="1555"/>
                </a:lnTo>
                <a:lnTo>
                  <a:pt x="965" y="1566"/>
                </a:lnTo>
                <a:lnTo>
                  <a:pt x="972" y="1587"/>
                </a:lnTo>
                <a:lnTo>
                  <a:pt x="980" y="1606"/>
                </a:lnTo>
                <a:lnTo>
                  <a:pt x="989" y="1624"/>
                </a:lnTo>
                <a:lnTo>
                  <a:pt x="998" y="1641"/>
                </a:lnTo>
                <a:close/>
                <a:moveTo>
                  <a:pt x="1280" y="1978"/>
                </a:moveTo>
                <a:lnTo>
                  <a:pt x="1259" y="1978"/>
                </a:lnTo>
                <a:lnTo>
                  <a:pt x="1239" y="1978"/>
                </a:lnTo>
                <a:lnTo>
                  <a:pt x="1218" y="1977"/>
                </a:lnTo>
                <a:lnTo>
                  <a:pt x="1198" y="1975"/>
                </a:lnTo>
                <a:lnTo>
                  <a:pt x="1179" y="1974"/>
                </a:lnTo>
                <a:lnTo>
                  <a:pt x="1160" y="1972"/>
                </a:lnTo>
                <a:lnTo>
                  <a:pt x="1142" y="1970"/>
                </a:lnTo>
                <a:lnTo>
                  <a:pt x="1124" y="1966"/>
                </a:lnTo>
                <a:lnTo>
                  <a:pt x="1106" y="1964"/>
                </a:lnTo>
                <a:lnTo>
                  <a:pt x="1088" y="1961"/>
                </a:lnTo>
                <a:lnTo>
                  <a:pt x="1071" y="1956"/>
                </a:lnTo>
                <a:lnTo>
                  <a:pt x="1054" y="1953"/>
                </a:lnTo>
                <a:lnTo>
                  <a:pt x="1038" y="1948"/>
                </a:lnTo>
                <a:lnTo>
                  <a:pt x="1022" y="1943"/>
                </a:lnTo>
                <a:lnTo>
                  <a:pt x="992" y="1933"/>
                </a:lnTo>
                <a:lnTo>
                  <a:pt x="963" y="1920"/>
                </a:lnTo>
                <a:lnTo>
                  <a:pt x="949" y="1914"/>
                </a:lnTo>
                <a:lnTo>
                  <a:pt x="936" y="1907"/>
                </a:lnTo>
                <a:lnTo>
                  <a:pt x="911" y="1892"/>
                </a:lnTo>
                <a:lnTo>
                  <a:pt x="899" y="1884"/>
                </a:lnTo>
                <a:lnTo>
                  <a:pt x="886" y="1875"/>
                </a:lnTo>
                <a:lnTo>
                  <a:pt x="875" y="1866"/>
                </a:lnTo>
                <a:lnTo>
                  <a:pt x="864" y="1857"/>
                </a:lnTo>
                <a:lnTo>
                  <a:pt x="853" y="1848"/>
                </a:lnTo>
                <a:lnTo>
                  <a:pt x="843" y="1838"/>
                </a:lnTo>
                <a:lnTo>
                  <a:pt x="833" y="1828"/>
                </a:lnTo>
                <a:lnTo>
                  <a:pt x="824" y="1818"/>
                </a:lnTo>
                <a:lnTo>
                  <a:pt x="815" y="1807"/>
                </a:lnTo>
                <a:lnTo>
                  <a:pt x="811" y="1801"/>
                </a:lnTo>
                <a:lnTo>
                  <a:pt x="806" y="1796"/>
                </a:lnTo>
                <a:lnTo>
                  <a:pt x="798" y="1784"/>
                </a:lnTo>
                <a:lnTo>
                  <a:pt x="790" y="1772"/>
                </a:lnTo>
                <a:lnTo>
                  <a:pt x="783" y="1760"/>
                </a:lnTo>
                <a:lnTo>
                  <a:pt x="776" y="1747"/>
                </a:lnTo>
                <a:lnTo>
                  <a:pt x="761" y="1720"/>
                </a:lnTo>
                <a:lnTo>
                  <a:pt x="754" y="1706"/>
                </a:lnTo>
                <a:lnTo>
                  <a:pt x="748" y="1691"/>
                </a:lnTo>
                <a:lnTo>
                  <a:pt x="736" y="1661"/>
                </a:lnTo>
                <a:lnTo>
                  <a:pt x="731" y="1645"/>
                </a:lnTo>
                <a:lnTo>
                  <a:pt x="725" y="1629"/>
                </a:lnTo>
                <a:lnTo>
                  <a:pt x="715" y="1596"/>
                </a:lnTo>
                <a:lnTo>
                  <a:pt x="706" y="1561"/>
                </a:lnTo>
                <a:lnTo>
                  <a:pt x="698" y="1524"/>
                </a:lnTo>
                <a:lnTo>
                  <a:pt x="695" y="1505"/>
                </a:lnTo>
                <a:lnTo>
                  <a:pt x="691" y="1484"/>
                </a:lnTo>
                <a:lnTo>
                  <a:pt x="686" y="1445"/>
                </a:lnTo>
                <a:lnTo>
                  <a:pt x="681" y="1402"/>
                </a:lnTo>
                <a:lnTo>
                  <a:pt x="678" y="1360"/>
                </a:lnTo>
                <a:lnTo>
                  <a:pt x="676" y="1337"/>
                </a:lnTo>
                <a:lnTo>
                  <a:pt x="674" y="1315"/>
                </a:lnTo>
                <a:lnTo>
                  <a:pt x="673" y="1267"/>
                </a:lnTo>
                <a:lnTo>
                  <a:pt x="673" y="1219"/>
                </a:lnTo>
                <a:lnTo>
                  <a:pt x="673" y="1171"/>
                </a:lnTo>
                <a:lnTo>
                  <a:pt x="674" y="1147"/>
                </a:lnTo>
                <a:lnTo>
                  <a:pt x="674" y="1124"/>
                </a:lnTo>
                <a:lnTo>
                  <a:pt x="678" y="1079"/>
                </a:lnTo>
                <a:lnTo>
                  <a:pt x="681" y="1035"/>
                </a:lnTo>
                <a:lnTo>
                  <a:pt x="686" y="992"/>
                </a:lnTo>
                <a:lnTo>
                  <a:pt x="689" y="972"/>
                </a:lnTo>
                <a:lnTo>
                  <a:pt x="692" y="952"/>
                </a:lnTo>
                <a:lnTo>
                  <a:pt x="699" y="912"/>
                </a:lnTo>
                <a:lnTo>
                  <a:pt x="707" y="875"/>
                </a:lnTo>
                <a:lnTo>
                  <a:pt x="716" y="839"/>
                </a:lnTo>
                <a:lnTo>
                  <a:pt x="721" y="823"/>
                </a:lnTo>
                <a:lnTo>
                  <a:pt x="726" y="806"/>
                </a:lnTo>
                <a:lnTo>
                  <a:pt x="738" y="773"/>
                </a:lnTo>
                <a:lnTo>
                  <a:pt x="743" y="757"/>
                </a:lnTo>
                <a:lnTo>
                  <a:pt x="750" y="742"/>
                </a:lnTo>
                <a:lnTo>
                  <a:pt x="762" y="712"/>
                </a:lnTo>
                <a:lnTo>
                  <a:pt x="770" y="698"/>
                </a:lnTo>
                <a:lnTo>
                  <a:pt x="777" y="684"/>
                </a:lnTo>
                <a:lnTo>
                  <a:pt x="793" y="658"/>
                </a:lnTo>
                <a:lnTo>
                  <a:pt x="801" y="646"/>
                </a:lnTo>
                <a:lnTo>
                  <a:pt x="808" y="634"/>
                </a:lnTo>
                <a:lnTo>
                  <a:pt x="817" y="621"/>
                </a:lnTo>
                <a:lnTo>
                  <a:pt x="826" y="610"/>
                </a:lnTo>
                <a:lnTo>
                  <a:pt x="837" y="599"/>
                </a:lnTo>
                <a:lnTo>
                  <a:pt x="846" y="589"/>
                </a:lnTo>
                <a:lnTo>
                  <a:pt x="856" y="579"/>
                </a:lnTo>
                <a:lnTo>
                  <a:pt x="867" y="569"/>
                </a:lnTo>
                <a:lnTo>
                  <a:pt x="878" y="558"/>
                </a:lnTo>
                <a:lnTo>
                  <a:pt x="890" y="549"/>
                </a:lnTo>
                <a:lnTo>
                  <a:pt x="901" y="542"/>
                </a:lnTo>
                <a:lnTo>
                  <a:pt x="913" y="533"/>
                </a:lnTo>
                <a:lnTo>
                  <a:pt x="939" y="517"/>
                </a:lnTo>
                <a:lnTo>
                  <a:pt x="953" y="510"/>
                </a:lnTo>
                <a:lnTo>
                  <a:pt x="966" y="502"/>
                </a:lnTo>
                <a:lnTo>
                  <a:pt x="981" y="497"/>
                </a:lnTo>
                <a:lnTo>
                  <a:pt x="994" y="490"/>
                </a:lnTo>
                <a:lnTo>
                  <a:pt x="1025" y="479"/>
                </a:lnTo>
                <a:lnTo>
                  <a:pt x="1057" y="470"/>
                </a:lnTo>
                <a:lnTo>
                  <a:pt x="1073" y="465"/>
                </a:lnTo>
                <a:lnTo>
                  <a:pt x="1090" y="461"/>
                </a:lnTo>
                <a:lnTo>
                  <a:pt x="1107" y="457"/>
                </a:lnTo>
                <a:lnTo>
                  <a:pt x="1125" y="454"/>
                </a:lnTo>
                <a:lnTo>
                  <a:pt x="1162" y="449"/>
                </a:lnTo>
                <a:lnTo>
                  <a:pt x="1180" y="447"/>
                </a:lnTo>
                <a:lnTo>
                  <a:pt x="1199" y="445"/>
                </a:lnTo>
                <a:lnTo>
                  <a:pt x="1219" y="444"/>
                </a:lnTo>
                <a:lnTo>
                  <a:pt x="1239" y="443"/>
                </a:lnTo>
                <a:lnTo>
                  <a:pt x="1260" y="443"/>
                </a:lnTo>
                <a:lnTo>
                  <a:pt x="1280" y="443"/>
                </a:lnTo>
                <a:lnTo>
                  <a:pt x="1301" y="443"/>
                </a:lnTo>
                <a:lnTo>
                  <a:pt x="1321" y="443"/>
                </a:lnTo>
                <a:lnTo>
                  <a:pt x="1341" y="444"/>
                </a:lnTo>
                <a:lnTo>
                  <a:pt x="1361" y="445"/>
                </a:lnTo>
                <a:lnTo>
                  <a:pt x="1398" y="449"/>
                </a:lnTo>
                <a:lnTo>
                  <a:pt x="1418" y="452"/>
                </a:lnTo>
                <a:lnTo>
                  <a:pt x="1436" y="454"/>
                </a:lnTo>
                <a:lnTo>
                  <a:pt x="1453" y="457"/>
                </a:lnTo>
                <a:lnTo>
                  <a:pt x="1471" y="461"/>
                </a:lnTo>
                <a:lnTo>
                  <a:pt x="1503" y="469"/>
                </a:lnTo>
                <a:lnTo>
                  <a:pt x="1535" y="479"/>
                </a:lnTo>
                <a:lnTo>
                  <a:pt x="1550" y="484"/>
                </a:lnTo>
                <a:lnTo>
                  <a:pt x="1565" y="490"/>
                </a:lnTo>
                <a:lnTo>
                  <a:pt x="1580" y="496"/>
                </a:lnTo>
                <a:lnTo>
                  <a:pt x="1594" y="502"/>
                </a:lnTo>
                <a:lnTo>
                  <a:pt x="1621" y="517"/>
                </a:lnTo>
                <a:lnTo>
                  <a:pt x="1634" y="524"/>
                </a:lnTo>
                <a:lnTo>
                  <a:pt x="1646" y="533"/>
                </a:lnTo>
                <a:lnTo>
                  <a:pt x="1659" y="540"/>
                </a:lnTo>
                <a:lnTo>
                  <a:pt x="1670" y="549"/>
                </a:lnTo>
                <a:lnTo>
                  <a:pt x="1682" y="558"/>
                </a:lnTo>
                <a:lnTo>
                  <a:pt x="1692" y="567"/>
                </a:lnTo>
                <a:lnTo>
                  <a:pt x="1704" y="578"/>
                </a:lnTo>
                <a:lnTo>
                  <a:pt x="1714" y="588"/>
                </a:lnTo>
                <a:lnTo>
                  <a:pt x="1723" y="599"/>
                </a:lnTo>
                <a:lnTo>
                  <a:pt x="1733" y="609"/>
                </a:lnTo>
                <a:lnTo>
                  <a:pt x="1742" y="620"/>
                </a:lnTo>
                <a:lnTo>
                  <a:pt x="1751" y="633"/>
                </a:lnTo>
                <a:lnTo>
                  <a:pt x="1767" y="657"/>
                </a:lnTo>
                <a:lnTo>
                  <a:pt x="1775" y="670"/>
                </a:lnTo>
                <a:lnTo>
                  <a:pt x="1782" y="683"/>
                </a:lnTo>
                <a:lnTo>
                  <a:pt x="1796" y="711"/>
                </a:lnTo>
                <a:lnTo>
                  <a:pt x="1809" y="740"/>
                </a:lnTo>
                <a:lnTo>
                  <a:pt x="1822" y="771"/>
                </a:lnTo>
                <a:lnTo>
                  <a:pt x="1827" y="788"/>
                </a:lnTo>
                <a:lnTo>
                  <a:pt x="1833" y="803"/>
                </a:lnTo>
                <a:lnTo>
                  <a:pt x="1842" y="838"/>
                </a:lnTo>
                <a:lnTo>
                  <a:pt x="1851" y="874"/>
                </a:lnTo>
                <a:lnTo>
                  <a:pt x="1859" y="911"/>
                </a:lnTo>
                <a:lnTo>
                  <a:pt x="1864" y="930"/>
                </a:lnTo>
                <a:lnTo>
                  <a:pt x="1867" y="951"/>
                </a:lnTo>
                <a:lnTo>
                  <a:pt x="1873" y="991"/>
                </a:lnTo>
                <a:lnTo>
                  <a:pt x="1877" y="1033"/>
                </a:lnTo>
                <a:lnTo>
                  <a:pt x="1880" y="1076"/>
                </a:lnTo>
                <a:lnTo>
                  <a:pt x="1882" y="1099"/>
                </a:lnTo>
                <a:lnTo>
                  <a:pt x="1884" y="1123"/>
                </a:lnTo>
                <a:lnTo>
                  <a:pt x="1885" y="1170"/>
                </a:lnTo>
                <a:lnTo>
                  <a:pt x="1885" y="1218"/>
                </a:lnTo>
                <a:lnTo>
                  <a:pt x="1885" y="1250"/>
                </a:lnTo>
                <a:lnTo>
                  <a:pt x="1885" y="1281"/>
                </a:lnTo>
                <a:lnTo>
                  <a:pt x="1884" y="1312"/>
                </a:lnTo>
                <a:lnTo>
                  <a:pt x="1882" y="1342"/>
                </a:lnTo>
                <a:lnTo>
                  <a:pt x="1880" y="1371"/>
                </a:lnTo>
                <a:lnTo>
                  <a:pt x="1877" y="1399"/>
                </a:lnTo>
                <a:lnTo>
                  <a:pt x="1875" y="1427"/>
                </a:lnTo>
                <a:lnTo>
                  <a:pt x="1874" y="1441"/>
                </a:lnTo>
                <a:lnTo>
                  <a:pt x="1871" y="1454"/>
                </a:lnTo>
                <a:lnTo>
                  <a:pt x="1868" y="1480"/>
                </a:lnTo>
                <a:lnTo>
                  <a:pt x="1864" y="1505"/>
                </a:lnTo>
                <a:lnTo>
                  <a:pt x="1859" y="1529"/>
                </a:lnTo>
                <a:lnTo>
                  <a:pt x="1854" y="1553"/>
                </a:lnTo>
                <a:lnTo>
                  <a:pt x="1849" y="1575"/>
                </a:lnTo>
                <a:lnTo>
                  <a:pt x="1843" y="1598"/>
                </a:lnTo>
                <a:lnTo>
                  <a:pt x="1836" y="1619"/>
                </a:lnTo>
                <a:lnTo>
                  <a:pt x="1830" y="1639"/>
                </a:lnTo>
                <a:lnTo>
                  <a:pt x="1823" y="1659"/>
                </a:lnTo>
                <a:lnTo>
                  <a:pt x="1815" y="1679"/>
                </a:lnTo>
                <a:lnTo>
                  <a:pt x="1811" y="1688"/>
                </a:lnTo>
                <a:lnTo>
                  <a:pt x="1806" y="1697"/>
                </a:lnTo>
                <a:lnTo>
                  <a:pt x="1798" y="1715"/>
                </a:lnTo>
                <a:lnTo>
                  <a:pt x="1788" y="1733"/>
                </a:lnTo>
                <a:lnTo>
                  <a:pt x="1778" y="1750"/>
                </a:lnTo>
                <a:lnTo>
                  <a:pt x="1768" y="1765"/>
                </a:lnTo>
                <a:lnTo>
                  <a:pt x="1757" y="1781"/>
                </a:lnTo>
                <a:lnTo>
                  <a:pt x="1745" y="1796"/>
                </a:lnTo>
                <a:lnTo>
                  <a:pt x="1733" y="1810"/>
                </a:lnTo>
                <a:lnTo>
                  <a:pt x="1721" y="1825"/>
                </a:lnTo>
                <a:lnTo>
                  <a:pt x="1707" y="1837"/>
                </a:lnTo>
                <a:lnTo>
                  <a:pt x="1693" y="1851"/>
                </a:lnTo>
                <a:lnTo>
                  <a:pt x="1679" y="1862"/>
                </a:lnTo>
                <a:lnTo>
                  <a:pt x="1663" y="1874"/>
                </a:lnTo>
                <a:lnTo>
                  <a:pt x="1648" y="1884"/>
                </a:lnTo>
                <a:lnTo>
                  <a:pt x="1831" y="2178"/>
                </a:lnTo>
                <a:lnTo>
                  <a:pt x="1607" y="2282"/>
                </a:lnTo>
                <a:lnTo>
                  <a:pt x="1413" y="1965"/>
                </a:lnTo>
                <a:lnTo>
                  <a:pt x="1402" y="1969"/>
                </a:lnTo>
                <a:lnTo>
                  <a:pt x="1396" y="1970"/>
                </a:lnTo>
                <a:lnTo>
                  <a:pt x="1389" y="1971"/>
                </a:lnTo>
                <a:lnTo>
                  <a:pt x="1375" y="1973"/>
                </a:lnTo>
                <a:lnTo>
                  <a:pt x="1359" y="1975"/>
                </a:lnTo>
                <a:lnTo>
                  <a:pt x="1342" y="1977"/>
                </a:lnTo>
                <a:lnTo>
                  <a:pt x="1323" y="1978"/>
                </a:lnTo>
                <a:lnTo>
                  <a:pt x="1303" y="1978"/>
                </a:lnTo>
                <a:lnTo>
                  <a:pt x="1280" y="1978"/>
                </a:lnTo>
                <a:close/>
                <a:moveTo>
                  <a:pt x="3107" y="0"/>
                </a:moveTo>
                <a:lnTo>
                  <a:pt x="2987" y="0"/>
                </a:lnTo>
                <a:lnTo>
                  <a:pt x="2359" y="0"/>
                </a:lnTo>
                <a:lnTo>
                  <a:pt x="1732" y="0"/>
                </a:lnTo>
                <a:lnTo>
                  <a:pt x="1103" y="0"/>
                </a:lnTo>
                <a:lnTo>
                  <a:pt x="476" y="0"/>
                </a:lnTo>
                <a:lnTo>
                  <a:pt x="0" y="475"/>
                </a:lnTo>
                <a:lnTo>
                  <a:pt x="0" y="1271"/>
                </a:lnTo>
                <a:lnTo>
                  <a:pt x="0" y="2066"/>
                </a:lnTo>
                <a:lnTo>
                  <a:pt x="0" y="2197"/>
                </a:lnTo>
                <a:lnTo>
                  <a:pt x="0" y="2526"/>
                </a:lnTo>
                <a:lnTo>
                  <a:pt x="330" y="2526"/>
                </a:lnTo>
                <a:lnTo>
                  <a:pt x="450" y="2526"/>
                </a:lnTo>
                <a:lnTo>
                  <a:pt x="1078" y="2526"/>
                </a:lnTo>
                <a:lnTo>
                  <a:pt x="1706" y="2526"/>
                </a:lnTo>
                <a:lnTo>
                  <a:pt x="2333" y="2526"/>
                </a:lnTo>
                <a:lnTo>
                  <a:pt x="2961" y="2526"/>
                </a:lnTo>
                <a:lnTo>
                  <a:pt x="3438" y="2051"/>
                </a:lnTo>
                <a:lnTo>
                  <a:pt x="3438" y="1255"/>
                </a:lnTo>
                <a:lnTo>
                  <a:pt x="3438" y="460"/>
                </a:lnTo>
                <a:lnTo>
                  <a:pt x="3438" y="329"/>
                </a:lnTo>
                <a:lnTo>
                  <a:pt x="3438" y="0"/>
                </a:lnTo>
                <a:lnTo>
                  <a:pt x="310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805264"/>
            <a:ext cx="11090275" cy="360586"/>
          </a:xfrm>
        </p:spPr>
        <p:txBody>
          <a:bodyPr anchor="b" anchorCtr="0"/>
          <a:lstStyle>
            <a:lvl1pPr marL="0" indent="0">
              <a:buFontTx/>
              <a:buNone/>
              <a:defRPr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Insert your contact details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3746102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22EA8A3-ED0B-4CC0-A7BA-3A85DD603AED}" type="datetime3">
              <a:rPr lang="en-US" smtClean="0"/>
              <a:t>15 April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50862" y="1628775"/>
            <a:ext cx="11090275" cy="792113"/>
          </a:xfrm>
        </p:spPr>
        <p:txBody>
          <a:bodyPr anchor="t" anchorCtr="0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550863" y="2852936"/>
            <a:ext cx="11090275" cy="3312914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Freeform 6"/>
          <p:cNvSpPr>
            <a:spLocks noChangeAspect="1" noEditPoints="1"/>
          </p:cNvSpPr>
          <p:nvPr userDrawn="1"/>
        </p:nvSpPr>
        <p:spPr bwMode="auto">
          <a:xfrm>
            <a:off x="550863" y="549275"/>
            <a:ext cx="720000" cy="529006"/>
          </a:xfrm>
          <a:custGeom>
            <a:avLst/>
            <a:gdLst>
              <a:gd name="T0" fmla="*/ 2431 w 3438"/>
              <a:gd name="T1" fmla="*/ 1652 h 2526"/>
              <a:gd name="T2" fmla="*/ 2460 w 3438"/>
              <a:gd name="T3" fmla="*/ 1720 h 2526"/>
              <a:gd name="T4" fmla="*/ 2533 w 3438"/>
              <a:gd name="T5" fmla="*/ 1741 h 2526"/>
              <a:gd name="T6" fmla="*/ 2577 w 3438"/>
              <a:gd name="T7" fmla="*/ 1947 h 2526"/>
              <a:gd name="T8" fmla="*/ 2406 w 3438"/>
              <a:gd name="T9" fmla="*/ 1943 h 2526"/>
              <a:gd name="T10" fmla="*/ 2298 w 3438"/>
              <a:gd name="T11" fmla="*/ 1903 h 2526"/>
              <a:gd name="T12" fmla="*/ 2226 w 3438"/>
              <a:gd name="T13" fmla="*/ 1815 h 2526"/>
              <a:gd name="T14" fmla="*/ 2192 w 3438"/>
              <a:gd name="T15" fmla="*/ 1655 h 2526"/>
              <a:gd name="T16" fmla="*/ 2188 w 3438"/>
              <a:gd name="T17" fmla="*/ 842 h 2526"/>
              <a:gd name="T18" fmla="*/ 1012 w 3438"/>
              <a:gd name="T19" fmla="*/ 1663 h 2526"/>
              <a:gd name="T20" fmla="*/ 1105 w 3438"/>
              <a:gd name="T21" fmla="*/ 1736 h 2526"/>
              <a:gd name="T22" fmla="*/ 1218 w 3438"/>
              <a:gd name="T23" fmla="*/ 1764 h 2526"/>
              <a:gd name="T24" fmla="*/ 1376 w 3438"/>
              <a:gd name="T25" fmla="*/ 1760 h 2526"/>
              <a:gd name="T26" fmla="*/ 1481 w 3438"/>
              <a:gd name="T27" fmla="*/ 1724 h 2526"/>
              <a:gd name="T28" fmla="*/ 1553 w 3438"/>
              <a:gd name="T29" fmla="*/ 1657 h 2526"/>
              <a:gd name="T30" fmla="*/ 1603 w 3438"/>
              <a:gd name="T31" fmla="*/ 1536 h 2526"/>
              <a:gd name="T32" fmla="*/ 1633 w 3438"/>
              <a:gd name="T33" fmla="*/ 1326 h 2526"/>
              <a:gd name="T34" fmla="*/ 1628 w 3438"/>
              <a:gd name="T35" fmla="*/ 1050 h 2526"/>
              <a:gd name="T36" fmla="*/ 1585 w 3438"/>
              <a:gd name="T37" fmla="*/ 844 h 2526"/>
              <a:gd name="T38" fmla="*/ 1514 w 3438"/>
              <a:gd name="T39" fmla="*/ 729 h 2526"/>
              <a:gd name="T40" fmla="*/ 1425 w 3438"/>
              <a:gd name="T41" fmla="*/ 675 h 2526"/>
              <a:gd name="T42" fmla="*/ 1280 w 3438"/>
              <a:gd name="T43" fmla="*/ 653 h 2526"/>
              <a:gd name="T44" fmla="*/ 1154 w 3438"/>
              <a:gd name="T45" fmla="*/ 669 h 2526"/>
              <a:gd name="T46" fmla="*/ 1046 w 3438"/>
              <a:gd name="T47" fmla="*/ 729 h 2526"/>
              <a:gd name="T48" fmla="*/ 985 w 3438"/>
              <a:gd name="T49" fmla="*/ 815 h 2526"/>
              <a:gd name="T50" fmla="*/ 938 w 3438"/>
              <a:gd name="T51" fmla="*/ 990 h 2526"/>
              <a:gd name="T52" fmla="*/ 923 w 3438"/>
              <a:gd name="T53" fmla="*/ 1254 h 2526"/>
              <a:gd name="T54" fmla="*/ 947 w 3438"/>
              <a:gd name="T55" fmla="*/ 1497 h 2526"/>
              <a:gd name="T56" fmla="*/ 998 w 3438"/>
              <a:gd name="T57" fmla="*/ 1641 h 2526"/>
              <a:gd name="T58" fmla="*/ 1142 w 3438"/>
              <a:gd name="T59" fmla="*/ 1970 h 2526"/>
              <a:gd name="T60" fmla="*/ 992 w 3438"/>
              <a:gd name="T61" fmla="*/ 1933 h 2526"/>
              <a:gd name="T62" fmla="*/ 864 w 3438"/>
              <a:gd name="T63" fmla="*/ 1857 h 2526"/>
              <a:gd name="T64" fmla="*/ 798 w 3438"/>
              <a:gd name="T65" fmla="*/ 1784 h 2526"/>
              <a:gd name="T66" fmla="*/ 731 w 3438"/>
              <a:gd name="T67" fmla="*/ 1645 h 2526"/>
              <a:gd name="T68" fmla="*/ 681 w 3438"/>
              <a:gd name="T69" fmla="*/ 1402 h 2526"/>
              <a:gd name="T70" fmla="*/ 674 w 3438"/>
              <a:gd name="T71" fmla="*/ 1124 h 2526"/>
              <a:gd name="T72" fmla="*/ 716 w 3438"/>
              <a:gd name="T73" fmla="*/ 839 h 2526"/>
              <a:gd name="T74" fmla="*/ 777 w 3438"/>
              <a:gd name="T75" fmla="*/ 684 h 2526"/>
              <a:gd name="T76" fmla="*/ 856 w 3438"/>
              <a:gd name="T77" fmla="*/ 579 h 2526"/>
              <a:gd name="T78" fmla="*/ 966 w 3438"/>
              <a:gd name="T79" fmla="*/ 502 h 2526"/>
              <a:gd name="T80" fmla="*/ 1125 w 3438"/>
              <a:gd name="T81" fmla="*/ 454 h 2526"/>
              <a:gd name="T82" fmla="*/ 1301 w 3438"/>
              <a:gd name="T83" fmla="*/ 443 h 2526"/>
              <a:gd name="T84" fmla="*/ 1471 w 3438"/>
              <a:gd name="T85" fmla="*/ 461 h 2526"/>
              <a:gd name="T86" fmla="*/ 1634 w 3438"/>
              <a:gd name="T87" fmla="*/ 524 h 2526"/>
              <a:gd name="T88" fmla="*/ 1723 w 3438"/>
              <a:gd name="T89" fmla="*/ 599 h 2526"/>
              <a:gd name="T90" fmla="*/ 1809 w 3438"/>
              <a:gd name="T91" fmla="*/ 740 h 2526"/>
              <a:gd name="T92" fmla="*/ 1867 w 3438"/>
              <a:gd name="T93" fmla="*/ 951 h 2526"/>
              <a:gd name="T94" fmla="*/ 1885 w 3438"/>
              <a:gd name="T95" fmla="*/ 1250 h 2526"/>
              <a:gd name="T96" fmla="*/ 1871 w 3438"/>
              <a:gd name="T97" fmla="*/ 1454 h 2526"/>
              <a:gd name="T98" fmla="*/ 1830 w 3438"/>
              <a:gd name="T99" fmla="*/ 1639 h 2526"/>
              <a:gd name="T100" fmla="*/ 1768 w 3438"/>
              <a:gd name="T101" fmla="*/ 1765 h 2526"/>
              <a:gd name="T102" fmla="*/ 1663 w 3438"/>
              <a:gd name="T103" fmla="*/ 1874 h 2526"/>
              <a:gd name="T104" fmla="*/ 1375 w 3438"/>
              <a:gd name="T105" fmla="*/ 1973 h 2526"/>
              <a:gd name="T106" fmla="*/ 2359 w 3438"/>
              <a:gd name="T107" fmla="*/ 0 h 2526"/>
              <a:gd name="T108" fmla="*/ 0 w 3438"/>
              <a:gd name="T109" fmla="*/ 2526 h 2526"/>
              <a:gd name="T110" fmla="*/ 3438 w 3438"/>
              <a:gd name="T111" fmla="*/ 1255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3438" h="2526">
                <a:moveTo>
                  <a:pt x="2724" y="1043"/>
                </a:moveTo>
                <a:lnTo>
                  <a:pt x="2423" y="1043"/>
                </a:lnTo>
                <a:lnTo>
                  <a:pt x="2423" y="1521"/>
                </a:lnTo>
                <a:lnTo>
                  <a:pt x="2423" y="1553"/>
                </a:lnTo>
                <a:lnTo>
                  <a:pt x="2424" y="1582"/>
                </a:lnTo>
                <a:lnTo>
                  <a:pt x="2425" y="1608"/>
                </a:lnTo>
                <a:lnTo>
                  <a:pt x="2428" y="1632"/>
                </a:lnTo>
                <a:lnTo>
                  <a:pt x="2431" y="1652"/>
                </a:lnTo>
                <a:lnTo>
                  <a:pt x="2434" y="1670"/>
                </a:lnTo>
                <a:lnTo>
                  <a:pt x="2438" y="1684"/>
                </a:lnTo>
                <a:lnTo>
                  <a:pt x="2442" y="1697"/>
                </a:lnTo>
                <a:lnTo>
                  <a:pt x="2446" y="1702"/>
                </a:lnTo>
                <a:lnTo>
                  <a:pt x="2449" y="1707"/>
                </a:lnTo>
                <a:lnTo>
                  <a:pt x="2452" y="1711"/>
                </a:lnTo>
                <a:lnTo>
                  <a:pt x="2456" y="1716"/>
                </a:lnTo>
                <a:lnTo>
                  <a:pt x="2460" y="1720"/>
                </a:lnTo>
                <a:lnTo>
                  <a:pt x="2466" y="1724"/>
                </a:lnTo>
                <a:lnTo>
                  <a:pt x="2477" y="1729"/>
                </a:lnTo>
                <a:lnTo>
                  <a:pt x="2491" y="1735"/>
                </a:lnTo>
                <a:lnTo>
                  <a:pt x="2499" y="1736"/>
                </a:lnTo>
                <a:lnTo>
                  <a:pt x="2506" y="1738"/>
                </a:lnTo>
                <a:lnTo>
                  <a:pt x="2514" y="1739"/>
                </a:lnTo>
                <a:lnTo>
                  <a:pt x="2523" y="1739"/>
                </a:lnTo>
                <a:lnTo>
                  <a:pt x="2533" y="1741"/>
                </a:lnTo>
                <a:lnTo>
                  <a:pt x="2542" y="1741"/>
                </a:lnTo>
                <a:lnTo>
                  <a:pt x="2722" y="1734"/>
                </a:lnTo>
                <a:lnTo>
                  <a:pt x="2732" y="1923"/>
                </a:lnTo>
                <a:lnTo>
                  <a:pt x="2697" y="1929"/>
                </a:lnTo>
                <a:lnTo>
                  <a:pt x="2664" y="1935"/>
                </a:lnTo>
                <a:lnTo>
                  <a:pt x="2633" y="1941"/>
                </a:lnTo>
                <a:lnTo>
                  <a:pt x="2603" y="1944"/>
                </a:lnTo>
                <a:lnTo>
                  <a:pt x="2577" y="1947"/>
                </a:lnTo>
                <a:lnTo>
                  <a:pt x="2553" y="1950"/>
                </a:lnTo>
                <a:lnTo>
                  <a:pt x="2530" y="1951"/>
                </a:lnTo>
                <a:lnTo>
                  <a:pt x="2510" y="1952"/>
                </a:lnTo>
                <a:lnTo>
                  <a:pt x="2487" y="1951"/>
                </a:lnTo>
                <a:lnTo>
                  <a:pt x="2466" y="1950"/>
                </a:lnTo>
                <a:lnTo>
                  <a:pt x="2445" y="1948"/>
                </a:lnTo>
                <a:lnTo>
                  <a:pt x="2425" y="1946"/>
                </a:lnTo>
                <a:lnTo>
                  <a:pt x="2406" y="1943"/>
                </a:lnTo>
                <a:lnTo>
                  <a:pt x="2388" y="1939"/>
                </a:lnTo>
                <a:lnTo>
                  <a:pt x="2370" y="1935"/>
                </a:lnTo>
                <a:lnTo>
                  <a:pt x="2362" y="1933"/>
                </a:lnTo>
                <a:lnTo>
                  <a:pt x="2354" y="1930"/>
                </a:lnTo>
                <a:lnTo>
                  <a:pt x="2339" y="1925"/>
                </a:lnTo>
                <a:lnTo>
                  <a:pt x="2324" y="1918"/>
                </a:lnTo>
                <a:lnTo>
                  <a:pt x="2311" y="1911"/>
                </a:lnTo>
                <a:lnTo>
                  <a:pt x="2298" y="1903"/>
                </a:lnTo>
                <a:lnTo>
                  <a:pt x="2286" y="1896"/>
                </a:lnTo>
                <a:lnTo>
                  <a:pt x="2276" y="1887"/>
                </a:lnTo>
                <a:lnTo>
                  <a:pt x="2265" y="1877"/>
                </a:lnTo>
                <a:lnTo>
                  <a:pt x="2256" y="1866"/>
                </a:lnTo>
                <a:lnTo>
                  <a:pt x="2249" y="1855"/>
                </a:lnTo>
                <a:lnTo>
                  <a:pt x="2241" y="1843"/>
                </a:lnTo>
                <a:lnTo>
                  <a:pt x="2233" y="1829"/>
                </a:lnTo>
                <a:lnTo>
                  <a:pt x="2226" y="1815"/>
                </a:lnTo>
                <a:lnTo>
                  <a:pt x="2220" y="1799"/>
                </a:lnTo>
                <a:lnTo>
                  <a:pt x="2215" y="1782"/>
                </a:lnTo>
                <a:lnTo>
                  <a:pt x="2209" y="1764"/>
                </a:lnTo>
                <a:lnTo>
                  <a:pt x="2205" y="1744"/>
                </a:lnTo>
                <a:lnTo>
                  <a:pt x="2201" y="1724"/>
                </a:lnTo>
                <a:lnTo>
                  <a:pt x="2198" y="1702"/>
                </a:lnTo>
                <a:lnTo>
                  <a:pt x="2195" y="1679"/>
                </a:lnTo>
                <a:lnTo>
                  <a:pt x="2192" y="1655"/>
                </a:lnTo>
                <a:lnTo>
                  <a:pt x="2190" y="1630"/>
                </a:lnTo>
                <a:lnTo>
                  <a:pt x="2189" y="1603"/>
                </a:lnTo>
                <a:lnTo>
                  <a:pt x="2188" y="1575"/>
                </a:lnTo>
                <a:lnTo>
                  <a:pt x="2188" y="1547"/>
                </a:lnTo>
                <a:lnTo>
                  <a:pt x="2188" y="1043"/>
                </a:lnTo>
                <a:lnTo>
                  <a:pt x="2021" y="1043"/>
                </a:lnTo>
                <a:lnTo>
                  <a:pt x="2021" y="842"/>
                </a:lnTo>
                <a:lnTo>
                  <a:pt x="2188" y="842"/>
                </a:lnTo>
                <a:lnTo>
                  <a:pt x="2188" y="526"/>
                </a:lnTo>
                <a:lnTo>
                  <a:pt x="2423" y="526"/>
                </a:lnTo>
                <a:lnTo>
                  <a:pt x="2423" y="842"/>
                </a:lnTo>
                <a:lnTo>
                  <a:pt x="2724" y="842"/>
                </a:lnTo>
                <a:lnTo>
                  <a:pt x="2724" y="1043"/>
                </a:lnTo>
                <a:close/>
                <a:moveTo>
                  <a:pt x="998" y="1641"/>
                </a:moveTo>
                <a:lnTo>
                  <a:pt x="1007" y="1656"/>
                </a:lnTo>
                <a:lnTo>
                  <a:pt x="1012" y="1663"/>
                </a:lnTo>
                <a:lnTo>
                  <a:pt x="1018" y="1670"/>
                </a:lnTo>
                <a:lnTo>
                  <a:pt x="1029" y="1683"/>
                </a:lnTo>
                <a:lnTo>
                  <a:pt x="1043" y="1696"/>
                </a:lnTo>
                <a:lnTo>
                  <a:pt x="1056" y="1707"/>
                </a:lnTo>
                <a:lnTo>
                  <a:pt x="1072" y="1718"/>
                </a:lnTo>
                <a:lnTo>
                  <a:pt x="1088" y="1727"/>
                </a:lnTo>
                <a:lnTo>
                  <a:pt x="1097" y="1732"/>
                </a:lnTo>
                <a:lnTo>
                  <a:pt x="1105" y="1736"/>
                </a:lnTo>
                <a:lnTo>
                  <a:pt x="1123" y="1743"/>
                </a:lnTo>
                <a:lnTo>
                  <a:pt x="1143" y="1750"/>
                </a:lnTo>
                <a:lnTo>
                  <a:pt x="1153" y="1753"/>
                </a:lnTo>
                <a:lnTo>
                  <a:pt x="1163" y="1755"/>
                </a:lnTo>
                <a:lnTo>
                  <a:pt x="1185" y="1760"/>
                </a:lnTo>
                <a:lnTo>
                  <a:pt x="1195" y="1762"/>
                </a:lnTo>
                <a:lnTo>
                  <a:pt x="1207" y="1763"/>
                </a:lnTo>
                <a:lnTo>
                  <a:pt x="1218" y="1764"/>
                </a:lnTo>
                <a:lnTo>
                  <a:pt x="1230" y="1765"/>
                </a:lnTo>
                <a:lnTo>
                  <a:pt x="1254" y="1768"/>
                </a:lnTo>
                <a:lnTo>
                  <a:pt x="1280" y="1768"/>
                </a:lnTo>
                <a:lnTo>
                  <a:pt x="1306" y="1768"/>
                </a:lnTo>
                <a:lnTo>
                  <a:pt x="1330" y="1765"/>
                </a:lnTo>
                <a:lnTo>
                  <a:pt x="1342" y="1764"/>
                </a:lnTo>
                <a:lnTo>
                  <a:pt x="1353" y="1763"/>
                </a:lnTo>
                <a:lnTo>
                  <a:pt x="1376" y="1760"/>
                </a:lnTo>
                <a:lnTo>
                  <a:pt x="1397" y="1755"/>
                </a:lnTo>
                <a:lnTo>
                  <a:pt x="1418" y="1750"/>
                </a:lnTo>
                <a:lnTo>
                  <a:pt x="1428" y="1747"/>
                </a:lnTo>
                <a:lnTo>
                  <a:pt x="1437" y="1744"/>
                </a:lnTo>
                <a:lnTo>
                  <a:pt x="1455" y="1736"/>
                </a:lnTo>
                <a:lnTo>
                  <a:pt x="1464" y="1733"/>
                </a:lnTo>
                <a:lnTo>
                  <a:pt x="1473" y="1728"/>
                </a:lnTo>
                <a:lnTo>
                  <a:pt x="1481" y="1724"/>
                </a:lnTo>
                <a:lnTo>
                  <a:pt x="1489" y="1719"/>
                </a:lnTo>
                <a:lnTo>
                  <a:pt x="1503" y="1708"/>
                </a:lnTo>
                <a:lnTo>
                  <a:pt x="1510" y="1703"/>
                </a:lnTo>
                <a:lnTo>
                  <a:pt x="1517" y="1697"/>
                </a:lnTo>
                <a:lnTo>
                  <a:pt x="1530" y="1685"/>
                </a:lnTo>
                <a:lnTo>
                  <a:pt x="1536" y="1679"/>
                </a:lnTo>
                <a:lnTo>
                  <a:pt x="1541" y="1672"/>
                </a:lnTo>
                <a:lnTo>
                  <a:pt x="1553" y="1657"/>
                </a:lnTo>
                <a:lnTo>
                  <a:pt x="1562" y="1643"/>
                </a:lnTo>
                <a:lnTo>
                  <a:pt x="1571" y="1626"/>
                </a:lnTo>
                <a:lnTo>
                  <a:pt x="1579" y="1609"/>
                </a:lnTo>
                <a:lnTo>
                  <a:pt x="1583" y="1599"/>
                </a:lnTo>
                <a:lnTo>
                  <a:pt x="1587" y="1590"/>
                </a:lnTo>
                <a:lnTo>
                  <a:pt x="1594" y="1570"/>
                </a:lnTo>
                <a:lnTo>
                  <a:pt x="1600" y="1547"/>
                </a:lnTo>
                <a:lnTo>
                  <a:pt x="1603" y="1536"/>
                </a:lnTo>
                <a:lnTo>
                  <a:pt x="1607" y="1525"/>
                </a:lnTo>
                <a:lnTo>
                  <a:pt x="1612" y="1500"/>
                </a:lnTo>
                <a:lnTo>
                  <a:pt x="1617" y="1474"/>
                </a:lnTo>
                <a:lnTo>
                  <a:pt x="1621" y="1447"/>
                </a:lnTo>
                <a:lnTo>
                  <a:pt x="1625" y="1419"/>
                </a:lnTo>
                <a:lnTo>
                  <a:pt x="1628" y="1389"/>
                </a:lnTo>
                <a:lnTo>
                  <a:pt x="1630" y="1359"/>
                </a:lnTo>
                <a:lnTo>
                  <a:pt x="1633" y="1326"/>
                </a:lnTo>
                <a:lnTo>
                  <a:pt x="1634" y="1292"/>
                </a:lnTo>
                <a:lnTo>
                  <a:pt x="1635" y="1256"/>
                </a:lnTo>
                <a:lnTo>
                  <a:pt x="1635" y="1220"/>
                </a:lnTo>
                <a:lnTo>
                  <a:pt x="1635" y="1183"/>
                </a:lnTo>
                <a:lnTo>
                  <a:pt x="1634" y="1148"/>
                </a:lnTo>
                <a:lnTo>
                  <a:pt x="1633" y="1115"/>
                </a:lnTo>
                <a:lnTo>
                  <a:pt x="1630" y="1081"/>
                </a:lnTo>
                <a:lnTo>
                  <a:pt x="1628" y="1050"/>
                </a:lnTo>
                <a:lnTo>
                  <a:pt x="1625" y="1020"/>
                </a:lnTo>
                <a:lnTo>
                  <a:pt x="1620" y="991"/>
                </a:lnTo>
                <a:lnTo>
                  <a:pt x="1616" y="963"/>
                </a:lnTo>
                <a:lnTo>
                  <a:pt x="1611" y="937"/>
                </a:lnTo>
                <a:lnTo>
                  <a:pt x="1606" y="911"/>
                </a:lnTo>
                <a:lnTo>
                  <a:pt x="1600" y="888"/>
                </a:lnTo>
                <a:lnTo>
                  <a:pt x="1593" y="865"/>
                </a:lnTo>
                <a:lnTo>
                  <a:pt x="1585" y="844"/>
                </a:lnTo>
                <a:lnTo>
                  <a:pt x="1578" y="824"/>
                </a:lnTo>
                <a:lnTo>
                  <a:pt x="1568" y="806"/>
                </a:lnTo>
                <a:lnTo>
                  <a:pt x="1559" y="788"/>
                </a:lnTo>
                <a:lnTo>
                  <a:pt x="1550" y="772"/>
                </a:lnTo>
                <a:lnTo>
                  <a:pt x="1545" y="764"/>
                </a:lnTo>
                <a:lnTo>
                  <a:pt x="1539" y="756"/>
                </a:lnTo>
                <a:lnTo>
                  <a:pt x="1527" y="742"/>
                </a:lnTo>
                <a:lnTo>
                  <a:pt x="1514" y="729"/>
                </a:lnTo>
                <a:lnTo>
                  <a:pt x="1508" y="723"/>
                </a:lnTo>
                <a:lnTo>
                  <a:pt x="1500" y="717"/>
                </a:lnTo>
                <a:lnTo>
                  <a:pt x="1493" y="711"/>
                </a:lnTo>
                <a:lnTo>
                  <a:pt x="1485" y="706"/>
                </a:lnTo>
                <a:lnTo>
                  <a:pt x="1469" y="696"/>
                </a:lnTo>
                <a:lnTo>
                  <a:pt x="1453" y="687"/>
                </a:lnTo>
                <a:lnTo>
                  <a:pt x="1435" y="679"/>
                </a:lnTo>
                <a:lnTo>
                  <a:pt x="1425" y="675"/>
                </a:lnTo>
                <a:lnTo>
                  <a:pt x="1415" y="672"/>
                </a:lnTo>
                <a:lnTo>
                  <a:pt x="1395" y="666"/>
                </a:lnTo>
                <a:lnTo>
                  <a:pt x="1375" y="662"/>
                </a:lnTo>
                <a:lnTo>
                  <a:pt x="1352" y="657"/>
                </a:lnTo>
                <a:lnTo>
                  <a:pt x="1341" y="656"/>
                </a:lnTo>
                <a:lnTo>
                  <a:pt x="1330" y="655"/>
                </a:lnTo>
                <a:lnTo>
                  <a:pt x="1305" y="654"/>
                </a:lnTo>
                <a:lnTo>
                  <a:pt x="1280" y="653"/>
                </a:lnTo>
                <a:lnTo>
                  <a:pt x="1255" y="654"/>
                </a:lnTo>
                <a:lnTo>
                  <a:pt x="1243" y="654"/>
                </a:lnTo>
                <a:lnTo>
                  <a:pt x="1231" y="655"/>
                </a:lnTo>
                <a:lnTo>
                  <a:pt x="1219" y="656"/>
                </a:lnTo>
                <a:lnTo>
                  <a:pt x="1208" y="657"/>
                </a:lnTo>
                <a:lnTo>
                  <a:pt x="1186" y="662"/>
                </a:lnTo>
                <a:lnTo>
                  <a:pt x="1165" y="666"/>
                </a:lnTo>
                <a:lnTo>
                  <a:pt x="1154" y="669"/>
                </a:lnTo>
                <a:lnTo>
                  <a:pt x="1145" y="672"/>
                </a:lnTo>
                <a:lnTo>
                  <a:pt x="1126" y="679"/>
                </a:lnTo>
                <a:lnTo>
                  <a:pt x="1108" y="687"/>
                </a:lnTo>
                <a:lnTo>
                  <a:pt x="1091" y="696"/>
                </a:lnTo>
                <a:lnTo>
                  <a:pt x="1082" y="700"/>
                </a:lnTo>
                <a:lnTo>
                  <a:pt x="1074" y="706"/>
                </a:lnTo>
                <a:lnTo>
                  <a:pt x="1060" y="717"/>
                </a:lnTo>
                <a:lnTo>
                  <a:pt x="1046" y="729"/>
                </a:lnTo>
                <a:lnTo>
                  <a:pt x="1033" y="742"/>
                </a:lnTo>
                <a:lnTo>
                  <a:pt x="1026" y="748"/>
                </a:lnTo>
                <a:lnTo>
                  <a:pt x="1020" y="756"/>
                </a:lnTo>
                <a:lnTo>
                  <a:pt x="1015" y="764"/>
                </a:lnTo>
                <a:lnTo>
                  <a:pt x="1009" y="772"/>
                </a:lnTo>
                <a:lnTo>
                  <a:pt x="1000" y="788"/>
                </a:lnTo>
                <a:lnTo>
                  <a:pt x="990" y="806"/>
                </a:lnTo>
                <a:lnTo>
                  <a:pt x="985" y="815"/>
                </a:lnTo>
                <a:lnTo>
                  <a:pt x="982" y="824"/>
                </a:lnTo>
                <a:lnTo>
                  <a:pt x="974" y="844"/>
                </a:lnTo>
                <a:lnTo>
                  <a:pt x="966" y="865"/>
                </a:lnTo>
                <a:lnTo>
                  <a:pt x="959" y="888"/>
                </a:lnTo>
                <a:lnTo>
                  <a:pt x="953" y="911"/>
                </a:lnTo>
                <a:lnTo>
                  <a:pt x="947" y="936"/>
                </a:lnTo>
                <a:lnTo>
                  <a:pt x="942" y="963"/>
                </a:lnTo>
                <a:lnTo>
                  <a:pt x="938" y="990"/>
                </a:lnTo>
                <a:lnTo>
                  <a:pt x="933" y="1019"/>
                </a:lnTo>
                <a:lnTo>
                  <a:pt x="930" y="1048"/>
                </a:lnTo>
                <a:lnTo>
                  <a:pt x="928" y="1080"/>
                </a:lnTo>
                <a:lnTo>
                  <a:pt x="926" y="1112"/>
                </a:lnTo>
                <a:lnTo>
                  <a:pt x="924" y="1146"/>
                </a:lnTo>
                <a:lnTo>
                  <a:pt x="923" y="1182"/>
                </a:lnTo>
                <a:lnTo>
                  <a:pt x="923" y="1218"/>
                </a:lnTo>
                <a:lnTo>
                  <a:pt x="923" y="1254"/>
                </a:lnTo>
                <a:lnTo>
                  <a:pt x="924" y="1289"/>
                </a:lnTo>
                <a:lnTo>
                  <a:pt x="926" y="1323"/>
                </a:lnTo>
                <a:lnTo>
                  <a:pt x="928" y="1355"/>
                </a:lnTo>
                <a:lnTo>
                  <a:pt x="930" y="1387"/>
                </a:lnTo>
                <a:lnTo>
                  <a:pt x="933" y="1416"/>
                </a:lnTo>
                <a:lnTo>
                  <a:pt x="937" y="1444"/>
                </a:lnTo>
                <a:lnTo>
                  <a:pt x="941" y="1471"/>
                </a:lnTo>
                <a:lnTo>
                  <a:pt x="947" y="1497"/>
                </a:lnTo>
                <a:lnTo>
                  <a:pt x="953" y="1521"/>
                </a:lnTo>
                <a:lnTo>
                  <a:pt x="958" y="1545"/>
                </a:lnTo>
                <a:lnTo>
                  <a:pt x="962" y="1555"/>
                </a:lnTo>
                <a:lnTo>
                  <a:pt x="965" y="1566"/>
                </a:lnTo>
                <a:lnTo>
                  <a:pt x="972" y="1587"/>
                </a:lnTo>
                <a:lnTo>
                  <a:pt x="980" y="1606"/>
                </a:lnTo>
                <a:lnTo>
                  <a:pt x="989" y="1624"/>
                </a:lnTo>
                <a:lnTo>
                  <a:pt x="998" y="1641"/>
                </a:lnTo>
                <a:close/>
                <a:moveTo>
                  <a:pt x="1280" y="1978"/>
                </a:moveTo>
                <a:lnTo>
                  <a:pt x="1259" y="1978"/>
                </a:lnTo>
                <a:lnTo>
                  <a:pt x="1239" y="1978"/>
                </a:lnTo>
                <a:lnTo>
                  <a:pt x="1218" y="1977"/>
                </a:lnTo>
                <a:lnTo>
                  <a:pt x="1198" y="1975"/>
                </a:lnTo>
                <a:lnTo>
                  <a:pt x="1179" y="1974"/>
                </a:lnTo>
                <a:lnTo>
                  <a:pt x="1160" y="1972"/>
                </a:lnTo>
                <a:lnTo>
                  <a:pt x="1142" y="1970"/>
                </a:lnTo>
                <a:lnTo>
                  <a:pt x="1124" y="1966"/>
                </a:lnTo>
                <a:lnTo>
                  <a:pt x="1106" y="1964"/>
                </a:lnTo>
                <a:lnTo>
                  <a:pt x="1088" y="1961"/>
                </a:lnTo>
                <a:lnTo>
                  <a:pt x="1071" y="1956"/>
                </a:lnTo>
                <a:lnTo>
                  <a:pt x="1054" y="1953"/>
                </a:lnTo>
                <a:lnTo>
                  <a:pt x="1038" y="1948"/>
                </a:lnTo>
                <a:lnTo>
                  <a:pt x="1022" y="1943"/>
                </a:lnTo>
                <a:lnTo>
                  <a:pt x="992" y="1933"/>
                </a:lnTo>
                <a:lnTo>
                  <a:pt x="963" y="1920"/>
                </a:lnTo>
                <a:lnTo>
                  <a:pt x="949" y="1914"/>
                </a:lnTo>
                <a:lnTo>
                  <a:pt x="936" y="1907"/>
                </a:lnTo>
                <a:lnTo>
                  <a:pt x="911" y="1892"/>
                </a:lnTo>
                <a:lnTo>
                  <a:pt x="899" y="1884"/>
                </a:lnTo>
                <a:lnTo>
                  <a:pt x="886" y="1875"/>
                </a:lnTo>
                <a:lnTo>
                  <a:pt x="875" y="1866"/>
                </a:lnTo>
                <a:lnTo>
                  <a:pt x="864" y="1857"/>
                </a:lnTo>
                <a:lnTo>
                  <a:pt x="853" y="1848"/>
                </a:lnTo>
                <a:lnTo>
                  <a:pt x="843" y="1838"/>
                </a:lnTo>
                <a:lnTo>
                  <a:pt x="833" y="1828"/>
                </a:lnTo>
                <a:lnTo>
                  <a:pt x="824" y="1818"/>
                </a:lnTo>
                <a:lnTo>
                  <a:pt x="815" y="1807"/>
                </a:lnTo>
                <a:lnTo>
                  <a:pt x="811" y="1801"/>
                </a:lnTo>
                <a:lnTo>
                  <a:pt x="806" y="1796"/>
                </a:lnTo>
                <a:lnTo>
                  <a:pt x="798" y="1784"/>
                </a:lnTo>
                <a:lnTo>
                  <a:pt x="790" y="1772"/>
                </a:lnTo>
                <a:lnTo>
                  <a:pt x="783" y="1760"/>
                </a:lnTo>
                <a:lnTo>
                  <a:pt x="776" y="1747"/>
                </a:lnTo>
                <a:lnTo>
                  <a:pt x="761" y="1720"/>
                </a:lnTo>
                <a:lnTo>
                  <a:pt x="754" y="1706"/>
                </a:lnTo>
                <a:lnTo>
                  <a:pt x="748" y="1691"/>
                </a:lnTo>
                <a:lnTo>
                  <a:pt x="736" y="1661"/>
                </a:lnTo>
                <a:lnTo>
                  <a:pt x="731" y="1645"/>
                </a:lnTo>
                <a:lnTo>
                  <a:pt x="725" y="1629"/>
                </a:lnTo>
                <a:lnTo>
                  <a:pt x="715" y="1596"/>
                </a:lnTo>
                <a:lnTo>
                  <a:pt x="706" y="1561"/>
                </a:lnTo>
                <a:lnTo>
                  <a:pt x="698" y="1524"/>
                </a:lnTo>
                <a:lnTo>
                  <a:pt x="695" y="1505"/>
                </a:lnTo>
                <a:lnTo>
                  <a:pt x="691" y="1484"/>
                </a:lnTo>
                <a:lnTo>
                  <a:pt x="686" y="1445"/>
                </a:lnTo>
                <a:lnTo>
                  <a:pt x="681" y="1402"/>
                </a:lnTo>
                <a:lnTo>
                  <a:pt x="678" y="1360"/>
                </a:lnTo>
                <a:lnTo>
                  <a:pt x="676" y="1337"/>
                </a:lnTo>
                <a:lnTo>
                  <a:pt x="674" y="1315"/>
                </a:lnTo>
                <a:lnTo>
                  <a:pt x="673" y="1267"/>
                </a:lnTo>
                <a:lnTo>
                  <a:pt x="673" y="1219"/>
                </a:lnTo>
                <a:lnTo>
                  <a:pt x="673" y="1171"/>
                </a:lnTo>
                <a:lnTo>
                  <a:pt x="674" y="1147"/>
                </a:lnTo>
                <a:lnTo>
                  <a:pt x="674" y="1124"/>
                </a:lnTo>
                <a:lnTo>
                  <a:pt x="678" y="1079"/>
                </a:lnTo>
                <a:lnTo>
                  <a:pt x="681" y="1035"/>
                </a:lnTo>
                <a:lnTo>
                  <a:pt x="686" y="992"/>
                </a:lnTo>
                <a:lnTo>
                  <a:pt x="689" y="972"/>
                </a:lnTo>
                <a:lnTo>
                  <a:pt x="692" y="952"/>
                </a:lnTo>
                <a:lnTo>
                  <a:pt x="699" y="912"/>
                </a:lnTo>
                <a:lnTo>
                  <a:pt x="707" y="875"/>
                </a:lnTo>
                <a:lnTo>
                  <a:pt x="716" y="839"/>
                </a:lnTo>
                <a:lnTo>
                  <a:pt x="721" y="823"/>
                </a:lnTo>
                <a:lnTo>
                  <a:pt x="726" y="806"/>
                </a:lnTo>
                <a:lnTo>
                  <a:pt x="738" y="773"/>
                </a:lnTo>
                <a:lnTo>
                  <a:pt x="743" y="757"/>
                </a:lnTo>
                <a:lnTo>
                  <a:pt x="750" y="742"/>
                </a:lnTo>
                <a:lnTo>
                  <a:pt x="762" y="712"/>
                </a:lnTo>
                <a:lnTo>
                  <a:pt x="770" y="698"/>
                </a:lnTo>
                <a:lnTo>
                  <a:pt x="777" y="684"/>
                </a:lnTo>
                <a:lnTo>
                  <a:pt x="793" y="658"/>
                </a:lnTo>
                <a:lnTo>
                  <a:pt x="801" y="646"/>
                </a:lnTo>
                <a:lnTo>
                  <a:pt x="808" y="634"/>
                </a:lnTo>
                <a:lnTo>
                  <a:pt x="817" y="621"/>
                </a:lnTo>
                <a:lnTo>
                  <a:pt x="826" y="610"/>
                </a:lnTo>
                <a:lnTo>
                  <a:pt x="837" y="599"/>
                </a:lnTo>
                <a:lnTo>
                  <a:pt x="846" y="589"/>
                </a:lnTo>
                <a:lnTo>
                  <a:pt x="856" y="579"/>
                </a:lnTo>
                <a:lnTo>
                  <a:pt x="867" y="569"/>
                </a:lnTo>
                <a:lnTo>
                  <a:pt x="878" y="558"/>
                </a:lnTo>
                <a:lnTo>
                  <a:pt x="890" y="549"/>
                </a:lnTo>
                <a:lnTo>
                  <a:pt x="901" y="542"/>
                </a:lnTo>
                <a:lnTo>
                  <a:pt x="913" y="533"/>
                </a:lnTo>
                <a:lnTo>
                  <a:pt x="939" y="517"/>
                </a:lnTo>
                <a:lnTo>
                  <a:pt x="953" y="510"/>
                </a:lnTo>
                <a:lnTo>
                  <a:pt x="966" y="502"/>
                </a:lnTo>
                <a:lnTo>
                  <a:pt x="981" y="497"/>
                </a:lnTo>
                <a:lnTo>
                  <a:pt x="994" y="490"/>
                </a:lnTo>
                <a:lnTo>
                  <a:pt x="1025" y="479"/>
                </a:lnTo>
                <a:lnTo>
                  <a:pt x="1057" y="470"/>
                </a:lnTo>
                <a:lnTo>
                  <a:pt x="1073" y="465"/>
                </a:lnTo>
                <a:lnTo>
                  <a:pt x="1090" y="461"/>
                </a:lnTo>
                <a:lnTo>
                  <a:pt x="1107" y="457"/>
                </a:lnTo>
                <a:lnTo>
                  <a:pt x="1125" y="454"/>
                </a:lnTo>
                <a:lnTo>
                  <a:pt x="1162" y="449"/>
                </a:lnTo>
                <a:lnTo>
                  <a:pt x="1180" y="447"/>
                </a:lnTo>
                <a:lnTo>
                  <a:pt x="1199" y="445"/>
                </a:lnTo>
                <a:lnTo>
                  <a:pt x="1219" y="444"/>
                </a:lnTo>
                <a:lnTo>
                  <a:pt x="1239" y="443"/>
                </a:lnTo>
                <a:lnTo>
                  <a:pt x="1260" y="443"/>
                </a:lnTo>
                <a:lnTo>
                  <a:pt x="1280" y="443"/>
                </a:lnTo>
                <a:lnTo>
                  <a:pt x="1301" y="443"/>
                </a:lnTo>
                <a:lnTo>
                  <a:pt x="1321" y="443"/>
                </a:lnTo>
                <a:lnTo>
                  <a:pt x="1341" y="444"/>
                </a:lnTo>
                <a:lnTo>
                  <a:pt x="1361" y="445"/>
                </a:lnTo>
                <a:lnTo>
                  <a:pt x="1398" y="449"/>
                </a:lnTo>
                <a:lnTo>
                  <a:pt x="1418" y="452"/>
                </a:lnTo>
                <a:lnTo>
                  <a:pt x="1436" y="454"/>
                </a:lnTo>
                <a:lnTo>
                  <a:pt x="1453" y="457"/>
                </a:lnTo>
                <a:lnTo>
                  <a:pt x="1471" y="461"/>
                </a:lnTo>
                <a:lnTo>
                  <a:pt x="1503" y="469"/>
                </a:lnTo>
                <a:lnTo>
                  <a:pt x="1535" y="479"/>
                </a:lnTo>
                <a:lnTo>
                  <a:pt x="1550" y="484"/>
                </a:lnTo>
                <a:lnTo>
                  <a:pt x="1565" y="490"/>
                </a:lnTo>
                <a:lnTo>
                  <a:pt x="1580" y="496"/>
                </a:lnTo>
                <a:lnTo>
                  <a:pt x="1594" y="502"/>
                </a:lnTo>
                <a:lnTo>
                  <a:pt x="1621" y="517"/>
                </a:lnTo>
                <a:lnTo>
                  <a:pt x="1634" y="524"/>
                </a:lnTo>
                <a:lnTo>
                  <a:pt x="1646" y="533"/>
                </a:lnTo>
                <a:lnTo>
                  <a:pt x="1659" y="540"/>
                </a:lnTo>
                <a:lnTo>
                  <a:pt x="1670" y="549"/>
                </a:lnTo>
                <a:lnTo>
                  <a:pt x="1682" y="558"/>
                </a:lnTo>
                <a:lnTo>
                  <a:pt x="1692" y="567"/>
                </a:lnTo>
                <a:lnTo>
                  <a:pt x="1704" y="578"/>
                </a:lnTo>
                <a:lnTo>
                  <a:pt x="1714" y="588"/>
                </a:lnTo>
                <a:lnTo>
                  <a:pt x="1723" y="599"/>
                </a:lnTo>
                <a:lnTo>
                  <a:pt x="1733" y="609"/>
                </a:lnTo>
                <a:lnTo>
                  <a:pt x="1742" y="620"/>
                </a:lnTo>
                <a:lnTo>
                  <a:pt x="1751" y="633"/>
                </a:lnTo>
                <a:lnTo>
                  <a:pt x="1767" y="657"/>
                </a:lnTo>
                <a:lnTo>
                  <a:pt x="1775" y="670"/>
                </a:lnTo>
                <a:lnTo>
                  <a:pt x="1782" y="683"/>
                </a:lnTo>
                <a:lnTo>
                  <a:pt x="1796" y="711"/>
                </a:lnTo>
                <a:lnTo>
                  <a:pt x="1809" y="740"/>
                </a:lnTo>
                <a:lnTo>
                  <a:pt x="1822" y="771"/>
                </a:lnTo>
                <a:lnTo>
                  <a:pt x="1827" y="788"/>
                </a:lnTo>
                <a:lnTo>
                  <a:pt x="1833" y="803"/>
                </a:lnTo>
                <a:lnTo>
                  <a:pt x="1842" y="838"/>
                </a:lnTo>
                <a:lnTo>
                  <a:pt x="1851" y="874"/>
                </a:lnTo>
                <a:lnTo>
                  <a:pt x="1859" y="911"/>
                </a:lnTo>
                <a:lnTo>
                  <a:pt x="1864" y="930"/>
                </a:lnTo>
                <a:lnTo>
                  <a:pt x="1867" y="951"/>
                </a:lnTo>
                <a:lnTo>
                  <a:pt x="1873" y="991"/>
                </a:lnTo>
                <a:lnTo>
                  <a:pt x="1877" y="1033"/>
                </a:lnTo>
                <a:lnTo>
                  <a:pt x="1880" y="1076"/>
                </a:lnTo>
                <a:lnTo>
                  <a:pt x="1882" y="1099"/>
                </a:lnTo>
                <a:lnTo>
                  <a:pt x="1884" y="1123"/>
                </a:lnTo>
                <a:lnTo>
                  <a:pt x="1885" y="1170"/>
                </a:lnTo>
                <a:lnTo>
                  <a:pt x="1885" y="1218"/>
                </a:lnTo>
                <a:lnTo>
                  <a:pt x="1885" y="1250"/>
                </a:lnTo>
                <a:lnTo>
                  <a:pt x="1885" y="1281"/>
                </a:lnTo>
                <a:lnTo>
                  <a:pt x="1884" y="1312"/>
                </a:lnTo>
                <a:lnTo>
                  <a:pt x="1882" y="1342"/>
                </a:lnTo>
                <a:lnTo>
                  <a:pt x="1880" y="1371"/>
                </a:lnTo>
                <a:lnTo>
                  <a:pt x="1877" y="1399"/>
                </a:lnTo>
                <a:lnTo>
                  <a:pt x="1875" y="1427"/>
                </a:lnTo>
                <a:lnTo>
                  <a:pt x="1874" y="1441"/>
                </a:lnTo>
                <a:lnTo>
                  <a:pt x="1871" y="1454"/>
                </a:lnTo>
                <a:lnTo>
                  <a:pt x="1868" y="1480"/>
                </a:lnTo>
                <a:lnTo>
                  <a:pt x="1864" y="1505"/>
                </a:lnTo>
                <a:lnTo>
                  <a:pt x="1859" y="1529"/>
                </a:lnTo>
                <a:lnTo>
                  <a:pt x="1854" y="1553"/>
                </a:lnTo>
                <a:lnTo>
                  <a:pt x="1849" y="1575"/>
                </a:lnTo>
                <a:lnTo>
                  <a:pt x="1843" y="1598"/>
                </a:lnTo>
                <a:lnTo>
                  <a:pt x="1836" y="1619"/>
                </a:lnTo>
                <a:lnTo>
                  <a:pt x="1830" y="1639"/>
                </a:lnTo>
                <a:lnTo>
                  <a:pt x="1823" y="1659"/>
                </a:lnTo>
                <a:lnTo>
                  <a:pt x="1815" y="1679"/>
                </a:lnTo>
                <a:lnTo>
                  <a:pt x="1811" y="1688"/>
                </a:lnTo>
                <a:lnTo>
                  <a:pt x="1806" y="1697"/>
                </a:lnTo>
                <a:lnTo>
                  <a:pt x="1798" y="1715"/>
                </a:lnTo>
                <a:lnTo>
                  <a:pt x="1788" y="1733"/>
                </a:lnTo>
                <a:lnTo>
                  <a:pt x="1778" y="1750"/>
                </a:lnTo>
                <a:lnTo>
                  <a:pt x="1768" y="1765"/>
                </a:lnTo>
                <a:lnTo>
                  <a:pt x="1757" y="1781"/>
                </a:lnTo>
                <a:lnTo>
                  <a:pt x="1745" y="1796"/>
                </a:lnTo>
                <a:lnTo>
                  <a:pt x="1733" y="1810"/>
                </a:lnTo>
                <a:lnTo>
                  <a:pt x="1721" y="1825"/>
                </a:lnTo>
                <a:lnTo>
                  <a:pt x="1707" y="1837"/>
                </a:lnTo>
                <a:lnTo>
                  <a:pt x="1693" y="1851"/>
                </a:lnTo>
                <a:lnTo>
                  <a:pt x="1679" y="1862"/>
                </a:lnTo>
                <a:lnTo>
                  <a:pt x="1663" y="1874"/>
                </a:lnTo>
                <a:lnTo>
                  <a:pt x="1648" y="1884"/>
                </a:lnTo>
                <a:lnTo>
                  <a:pt x="1831" y="2178"/>
                </a:lnTo>
                <a:lnTo>
                  <a:pt x="1607" y="2282"/>
                </a:lnTo>
                <a:lnTo>
                  <a:pt x="1413" y="1965"/>
                </a:lnTo>
                <a:lnTo>
                  <a:pt x="1402" y="1969"/>
                </a:lnTo>
                <a:lnTo>
                  <a:pt x="1396" y="1970"/>
                </a:lnTo>
                <a:lnTo>
                  <a:pt x="1389" y="1971"/>
                </a:lnTo>
                <a:lnTo>
                  <a:pt x="1375" y="1973"/>
                </a:lnTo>
                <a:lnTo>
                  <a:pt x="1359" y="1975"/>
                </a:lnTo>
                <a:lnTo>
                  <a:pt x="1342" y="1977"/>
                </a:lnTo>
                <a:lnTo>
                  <a:pt x="1323" y="1978"/>
                </a:lnTo>
                <a:lnTo>
                  <a:pt x="1303" y="1978"/>
                </a:lnTo>
                <a:lnTo>
                  <a:pt x="1280" y="1978"/>
                </a:lnTo>
                <a:close/>
                <a:moveTo>
                  <a:pt x="3107" y="0"/>
                </a:moveTo>
                <a:lnTo>
                  <a:pt x="2987" y="0"/>
                </a:lnTo>
                <a:lnTo>
                  <a:pt x="2359" y="0"/>
                </a:lnTo>
                <a:lnTo>
                  <a:pt x="1732" y="0"/>
                </a:lnTo>
                <a:lnTo>
                  <a:pt x="1103" y="0"/>
                </a:lnTo>
                <a:lnTo>
                  <a:pt x="476" y="0"/>
                </a:lnTo>
                <a:lnTo>
                  <a:pt x="0" y="475"/>
                </a:lnTo>
                <a:lnTo>
                  <a:pt x="0" y="1271"/>
                </a:lnTo>
                <a:lnTo>
                  <a:pt x="0" y="2066"/>
                </a:lnTo>
                <a:lnTo>
                  <a:pt x="0" y="2197"/>
                </a:lnTo>
                <a:lnTo>
                  <a:pt x="0" y="2526"/>
                </a:lnTo>
                <a:lnTo>
                  <a:pt x="330" y="2526"/>
                </a:lnTo>
                <a:lnTo>
                  <a:pt x="450" y="2526"/>
                </a:lnTo>
                <a:lnTo>
                  <a:pt x="1078" y="2526"/>
                </a:lnTo>
                <a:lnTo>
                  <a:pt x="1706" y="2526"/>
                </a:lnTo>
                <a:lnTo>
                  <a:pt x="2333" y="2526"/>
                </a:lnTo>
                <a:lnTo>
                  <a:pt x="2961" y="2526"/>
                </a:lnTo>
                <a:lnTo>
                  <a:pt x="3438" y="2051"/>
                </a:lnTo>
                <a:lnTo>
                  <a:pt x="3438" y="1255"/>
                </a:lnTo>
                <a:lnTo>
                  <a:pt x="3438" y="460"/>
                </a:lnTo>
                <a:lnTo>
                  <a:pt x="3438" y="329"/>
                </a:lnTo>
                <a:lnTo>
                  <a:pt x="3438" y="0"/>
                </a:lnTo>
                <a:lnTo>
                  <a:pt x="31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Right Triangle 14"/>
          <p:cNvSpPr/>
          <p:nvPr userDrawn="1"/>
        </p:nvSpPr>
        <p:spPr>
          <a:xfrm flipV="1">
            <a:off x="-10968" y="0"/>
            <a:ext cx="490393" cy="490393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ight Triangle 15"/>
          <p:cNvSpPr/>
          <p:nvPr userDrawn="1"/>
        </p:nvSpPr>
        <p:spPr>
          <a:xfrm flipH="1">
            <a:off x="11712574" y="6378574"/>
            <a:ext cx="479425" cy="479425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512162"/>
      </p:ext>
    </p:extLst>
  </p:cSld>
  <p:clrMapOvr>
    <a:masterClrMapping/>
  </p:clrMapOvr>
  <p:transition spd="med"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/ Contacts [pic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479425" y="0"/>
                </a:moveTo>
                <a:lnTo>
                  <a:pt x="12192000" y="0"/>
                </a:lnTo>
                <a:lnTo>
                  <a:pt x="12192000" y="6378572"/>
                </a:lnTo>
                <a:lnTo>
                  <a:pt x="11712572" y="6858000"/>
                </a:lnTo>
                <a:lnTo>
                  <a:pt x="0" y="6858000"/>
                </a:lnTo>
                <a:lnTo>
                  <a:pt x="0" y="47942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GB" dirty="0"/>
              <a:t>Click icon to add picture (</a:t>
            </a:r>
            <a:r>
              <a:rPr lang="en-US" dirty="0"/>
              <a:t>Download more pictures from brand.qt.io</a:t>
            </a:r>
            <a:r>
              <a:rPr lang="en-GB" dirty="0"/>
              <a:t>)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862" y="1628775"/>
            <a:ext cx="11090275" cy="792113"/>
          </a:xfrm>
        </p:spPr>
        <p:txBody>
          <a:bodyPr anchor="t" anchorCtr="0"/>
          <a:lstStyle>
            <a:lvl1pPr algn="l">
              <a:defRPr sz="6000" baseline="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Add Thank you text.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863" y="2492896"/>
            <a:ext cx="11090275" cy="936104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78A9307-BC49-42E2-9815-F4B05E3D1E76}" type="datetime3">
              <a:rPr lang="en-US" smtClean="0"/>
              <a:t>15 April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805264"/>
            <a:ext cx="11090275" cy="360586"/>
          </a:xfrm>
        </p:spPr>
        <p:txBody>
          <a:bodyPr anchor="b" anchorCtr="0"/>
          <a:lstStyle>
            <a:lvl1pPr marL="0" indent="0">
              <a:buFontTx/>
              <a:buNone/>
              <a:defRPr baseline="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en-US" dirty="0"/>
              <a:t>Insert your contact details</a:t>
            </a:r>
            <a:endParaRPr lang="en-GB" dirty="0"/>
          </a:p>
        </p:txBody>
      </p:sp>
      <p:sp>
        <p:nvSpPr>
          <p:cNvPr id="11" name="Text Placeholder 14"/>
          <p:cNvSpPr>
            <a:spLocks noGrp="1" noChangeAspect="1"/>
          </p:cNvSpPr>
          <p:nvPr>
            <p:ph type="body" sz="quarter" idx="15"/>
          </p:nvPr>
        </p:nvSpPr>
        <p:spPr>
          <a:xfrm>
            <a:off x="550863" y="549275"/>
            <a:ext cx="720000" cy="5292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1229594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(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FAF4EBB-23C2-48D0-9F22-88360594A665}" type="datetime3">
              <a:rPr lang="en-US" smtClean="0"/>
              <a:t>15 April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479425" y="0"/>
                </a:moveTo>
                <a:lnTo>
                  <a:pt x="12192000" y="0"/>
                </a:lnTo>
                <a:lnTo>
                  <a:pt x="12192000" y="6378572"/>
                </a:lnTo>
                <a:lnTo>
                  <a:pt x="11712572" y="6858000"/>
                </a:lnTo>
                <a:lnTo>
                  <a:pt x="0" y="6858000"/>
                </a:lnTo>
                <a:lnTo>
                  <a:pt x="0" y="47942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 Click icon to change picture (</a:t>
            </a:r>
            <a:r>
              <a:rPr lang="en-US" dirty="0"/>
              <a:t>Download more pictures from brand.qt.io</a:t>
            </a:r>
            <a:r>
              <a:rPr lang="en-GB" dirty="0"/>
              <a:t>)</a:t>
            </a:r>
          </a:p>
        </p:txBody>
      </p:sp>
      <p:sp>
        <p:nvSpPr>
          <p:cNvPr id="9" name="Text Placeholder 14"/>
          <p:cNvSpPr>
            <a:spLocks noGrp="1" noChangeAspect="1"/>
          </p:cNvSpPr>
          <p:nvPr>
            <p:ph type="body" sz="quarter" idx="15"/>
          </p:nvPr>
        </p:nvSpPr>
        <p:spPr>
          <a:xfrm>
            <a:off x="550863" y="549275"/>
            <a:ext cx="720000" cy="5292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 sz="2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50862" y="1628775"/>
            <a:ext cx="11090275" cy="792113"/>
          </a:xfrm>
        </p:spPr>
        <p:txBody>
          <a:bodyPr anchor="t" anchorCtr="0"/>
          <a:lstStyle>
            <a:lvl1pPr algn="l">
              <a:defRPr sz="60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550863" y="2852936"/>
            <a:ext cx="11090275" cy="3312914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>
              <a:defRPr sz="28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30000"/>
                    </a:prstClr>
                  </a:outerShdw>
                </a:effectLst>
              </a:defRPr>
            </a:lvl2pPr>
            <a:lvl3pPr>
              <a:defRPr sz="24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30000"/>
                    </a:prstClr>
                  </a:outerShdw>
                </a:effectLst>
              </a:defRPr>
            </a:lvl3pPr>
            <a:lvl4pPr>
              <a:defRPr sz="20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30000"/>
                    </a:prstClr>
                  </a:outerShdw>
                </a:effectLst>
              </a:defRPr>
            </a:lvl4pPr>
            <a:lvl5pPr>
              <a:defRPr sz="20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30000"/>
                    </a:prstClr>
                  </a:outerShdw>
                </a:effectLst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1546431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50862" y="1628775"/>
            <a:ext cx="11090275" cy="792113"/>
          </a:xfrm>
        </p:spPr>
        <p:txBody>
          <a:bodyPr anchor="t" anchorCtr="0"/>
          <a:lstStyle>
            <a:lvl1pPr algn="l">
              <a:defRPr sz="600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550863" y="2852936"/>
            <a:ext cx="11090275" cy="3312914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  <a:effectLst/>
              </a:defRPr>
            </a:lvl1pPr>
            <a:lvl2pPr>
              <a:defRPr sz="2800">
                <a:solidFill>
                  <a:schemeClr val="tx1"/>
                </a:solidFill>
                <a:effectLst/>
              </a:defRPr>
            </a:lvl2pPr>
            <a:lvl3pPr>
              <a:defRPr sz="2400">
                <a:solidFill>
                  <a:schemeClr val="tx1"/>
                </a:solidFill>
                <a:effectLst/>
              </a:defRPr>
            </a:lvl3pPr>
            <a:lvl4pPr>
              <a:defRPr sz="2000">
                <a:solidFill>
                  <a:schemeClr val="tx1"/>
                </a:solidFill>
                <a:effectLst/>
              </a:defRPr>
            </a:lvl4pPr>
            <a:lvl5pPr>
              <a:defRPr sz="2000">
                <a:solidFill>
                  <a:schemeClr val="tx1"/>
                </a:solidFill>
                <a:effectLst/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Freeform 6"/>
          <p:cNvSpPr>
            <a:spLocks noChangeAspect="1" noEditPoints="1"/>
          </p:cNvSpPr>
          <p:nvPr userDrawn="1"/>
        </p:nvSpPr>
        <p:spPr bwMode="auto">
          <a:xfrm>
            <a:off x="550863" y="549275"/>
            <a:ext cx="720000" cy="529006"/>
          </a:xfrm>
          <a:custGeom>
            <a:avLst/>
            <a:gdLst>
              <a:gd name="T0" fmla="*/ 2431 w 3438"/>
              <a:gd name="T1" fmla="*/ 1652 h 2526"/>
              <a:gd name="T2" fmla="*/ 2460 w 3438"/>
              <a:gd name="T3" fmla="*/ 1720 h 2526"/>
              <a:gd name="T4" fmla="*/ 2533 w 3438"/>
              <a:gd name="T5" fmla="*/ 1741 h 2526"/>
              <a:gd name="T6" fmla="*/ 2577 w 3438"/>
              <a:gd name="T7" fmla="*/ 1947 h 2526"/>
              <a:gd name="T8" fmla="*/ 2406 w 3438"/>
              <a:gd name="T9" fmla="*/ 1943 h 2526"/>
              <a:gd name="T10" fmla="*/ 2298 w 3438"/>
              <a:gd name="T11" fmla="*/ 1903 h 2526"/>
              <a:gd name="T12" fmla="*/ 2226 w 3438"/>
              <a:gd name="T13" fmla="*/ 1815 h 2526"/>
              <a:gd name="T14" fmla="*/ 2192 w 3438"/>
              <a:gd name="T15" fmla="*/ 1655 h 2526"/>
              <a:gd name="T16" fmla="*/ 2188 w 3438"/>
              <a:gd name="T17" fmla="*/ 842 h 2526"/>
              <a:gd name="T18" fmla="*/ 1012 w 3438"/>
              <a:gd name="T19" fmla="*/ 1663 h 2526"/>
              <a:gd name="T20" fmla="*/ 1105 w 3438"/>
              <a:gd name="T21" fmla="*/ 1736 h 2526"/>
              <a:gd name="T22" fmla="*/ 1218 w 3438"/>
              <a:gd name="T23" fmla="*/ 1764 h 2526"/>
              <a:gd name="T24" fmla="*/ 1376 w 3438"/>
              <a:gd name="T25" fmla="*/ 1760 h 2526"/>
              <a:gd name="T26" fmla="*/ 1481 w 3438"/>
              <a:gd name="T27" fmla="*/ 1724 h 2526"/>
              <a:gd name="T28" fmla="*/ 1553 w 3438"/>
              <a:gd name="T29" fmla="*/ 1657 h 2526"/>
              <a:gd name="T30" fmla="*/ 1603 w 3438"/>
              <a:gd name="T31" fmla="*/ 1536 h 2526"/>
              <a:gd name="T32" fmla="*/ 1633 w 3438"/>
              <a:gd name="T33" fmla="*/ 1326 h 2526"/>
              <a:gd name="T34" fmla="*/ 1628 w 3438"/>
              <a:gd name="T35" fmla="*/ 1050 h 2526"/>
              <a:gd name="T36" fmla="*/ 1585 w 3438"/>
              <a:gd name="T37" fmla="*/ 844 h 2526"/>
              <a:gd name="T38" fmla="*/ 1514 w 3438"/>
              <a:gd name="T39" fmla="*/ 729 h 2526"/>
              <a:gd name="T40" fmla="*/ 1425 w 3438"/>
              <a:gd name="T41" fmla="*/ 675 h 2526"/>
              <a:gd name="T42" fmla="*/ 1280 w 3438"/>
              <a:gd name="T43" fmla="*/ 653 h 2526"/>
              <a:gd name="T44" fmla="*/ 1154 w 3438"/>
              <a:gd name="T45" fmla="*/ 669 h 2526"/>
              <a:gd name="T46" fmla="*/ 1046 w 3438"/>
              <a:gd name="T47" fmla="*/ 729 h 2526"/>
              <a:gd name="T48" fmla="*/ 985 w 3438"/>
              <a:gd name="T49" fmla="*/ 815 h 2526"/>
              <a:gd name="T50" fmla="*/ 938 w 3438"/>
              <a:gd name="T51" fmla="*/ 990 h 2526"/>
              <a:gd name="T52" fmla="*/ 923 w 3438"/>
              <a:gd name="T53" fmla="*/ 1254 h 2526"/>
              <a:gd name="T54" fmla="*/ 947 w 3438"/>
              <a:gd name="T55" fmla="*/ 1497 h 2526"/>
              <a:gd name="T56" fmla="*/ 998 w 3438"/>
              <a:gd name="T57" fmla="*/ 1641 h 2526"/>
              <a:gd name="T58" fmla="*/ 1142 w 3438"/>
              <a:gd name="T59" fmla="*/ 1970 h 2526"/>
              <a:gd name="T60" fmla="*/ 992 w 3438"/>
              <a:gd name="T61" fmla="*/ 1933 h 2526"/>
              <a:gd name="T62" fmla="*/ 864 w 3438"/>
              <a:gd name="T63" fmla="*/ 1857 h 2526"/>
              <a:gd name="T64" fmla="*/ 798 w 3438"/>
              <a:gd name="T65" fmla="*/ 1784 h 2526"/>
              <a:gd name="T66" fmla="*/ 731 w 3438"/>
              <a:gd name="T67" fmla="*/ 1645 h 2526"/>
              <a:gd name="T68" fmla="*/ 681 w 3438"/>
              <a:gd name="T69" fmla="*/ 1402 h 2526"/>
              <a:gd name="T70" fmla="*/ 674 w 3438"/>
              <a:gd name="T71" fmla="*/ 1124 h 2526"/>
              <a:gd name="T72" fmla="*/ 716 w 3438"/>
              <a:gd name="T73" fmla="*/ 839 h 2526"/>
              <a:gd name="T74" fmla="*/ 777 w 3438"/>
              <a:gd name="T75" fmla="*/ 684 h 2526"/>
              <a:gd name="T76" fmla="*/ 856 w 3438"/>
              <a:gd name="T77" fmla="*/ 579 h 2526"/>
              <a:gd name="T78" fmla="*/ 966 w 3438"/>
              <a:gd name="T79" fmla="*/ 502 h 2526"/>
              <a:gd name="T80" fmla="*/ 1125 w 3438"/>
              <a:gd name="T81" fmla="*/ 454 h 2526"/>
              <a:gd name="T82" fmla="*/ 1301 w 3438"/>
              <a:gd name="T83" fmla="*/ 443 h 2526"/>
              <a:gd name="T84" fmla="*/ 1471 w 3438"/>
              <a:gd name="T85" fmla="*/ 461 h 2526"/>
              <a:gd name="T86" fmla="*/ 1634 w 3438"/>
              <a:gd name="T87" fmla="*/ 524 h 2526"/>
              <a:gd name="T88" fmla="*/ 1723 w 3438"/>
              <a:gd name="T89" fmla="*/ 599 h 2526"/>
              <a:gd name="T90" fmla="*/ 1809 w 3438"/>
              <a:gd name="T91" fmla="*/ 740 h 2526"/>
              <a:gd name="T92" fmla="*/ 1867 w 3438"/>
              <a:gd name="T93" fmla="*/ 951 h 2526"/>
              <a:gd name="T94" fmla="*/ 1885 w 3438"/>
              <a:gd name="T95" fmla="*/ 1250 h 2526"/>
              <a:gd name="T96" fmla="*/ 1871 w 3438"/>
              <a:gd name="T97" fmla="*/ 1454 h 2526"/>
              <a:gd name="T98" fmla="*/ 1830 w 3438"/>
              <a:gd name="T99" fmla="*/ 1639 h 2526"/>
              <a:gd name="T100" fmla="*/ 1768 w 3438"/>
              <a:gd name="T101" fmla="*/ 1765 h 2526"/>
              <a:gd name="T102" fmla="*/ 1663 w 3438"/>
              <a:gd name="T103" fmla="*/ 1874 h 2526"/>
              <a:gd name="T104" fmla="*/ 1375 w 3438"/>
              <a:gd name="T105" fmla="*/ 1973 h 2526"/>
              <a:gd name="T106" fmla="*/ 2359 w 3438"/>
              <a:gd name="T107" fmla="*/ 0 h 2526"/>
              <a:gd name="T108" fmla="*/ 0 w 3438"/>
              <a:gd name="T109" fmla="*/ 2526 h 2526"/>
              <a:gd name="T110" fmla="*/ 3438 w 3438"/>
              <a:gd name="T111" fmla="*/ 1255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3438" h="2526">
                <a:moveTo>
                  <a:pt x="2724" y="1043"/>
                </a:moveTo>
                <a:lnTo>
                  <a:pt x="2423" y="1043"/>
                </a:lnTo>
                <a:lnTo>
                  <a:pt x="2423" y="1521"/>
                </a:lnTo>
                <a:lnTo>
                  <a:pt x="2423" y="1553"/>
                </a:lnTo>
                <a:lnTo>
                  <a:pt x="2424" y="1582"/>
                </a:lnTo>
                <a:lnTo>
                  <a:pt x="2425" y="1608"/>
                </a:lnTo>
                <a:lnTo>
                  <a:pt x="2428" y="1632"/>
                </a:lnTo>
                <a:lnTo>
                  <a:pt x="2431" y="1652"/>
                </a:lnTo>
                <a:lnTo>
                  <a:pt x="2434" y="1670"/>
                </a:lnTo>
                <a:lnTo>
                  <a:pt x="2438" y="1684"/>
                </a:lnTo>
                <a:lnTo>
                  <a:pt x="2442" y="1697"/>
                </a:lnTo>
                <a:lnTo>
                  <a:pt x="2446" y="1702"/>
                </a:lnTo>
                <a:lnTo>
                  <a:pt x="2449" y="1707"/>
                </a:lnTo>
                <a:lnTo>
                  <a:pt x="2452" y="1711"/>
                </a:lnTo>
                <a:lnTo>
                  <a:pt x="2456" y="1716"/>
                </a:lnTo>
                <a:lnTo>
                  <a:pt x="2460" y="1720"/>
                </a:lnTo>
                <a:lnTo>
                  <a:pt x="2466" y="1724"/>
                </a:lnTo>
                <a:lnTo>
                  <a:pt x="2477" y="1729"/>
                </a:lnTo>
                <a:lnTo>
                  <a:pt x="2491" y="1735"/>
                </a:lnTo>
                <a:lnTo>
                  <a:pt x="2499" y="1736"/>
                </a:lnTo>
                <a:lnTo>
                  <a:pt x="2506" y="1738"/>
                </a:lnTo>
                <a:lnTo>
                  <a:pt x="2514" y="1739"/>
                </a:lnTo>
                <a:lnTo>
                  <a:pt x="2523" y="1739"/>
                </a:lnTo>
                <a:lnTo>
                  <a:pt x="2533" y="1741"/>
                </a:lnTo>
                <a:lnTo>
                  <a:pt x="2542" y="1741"/>
                </a:lnTo>
                <a:lnTo>
                  <a:pt x="2722" y="1734"/>
                </a:lnTo>
                <a:lnTo>
                  <a:pt x="2732" y="1923"/>
                </a:lnTo>
                <a:lnTo>
                  <a:pt x="2697" y="1929"/>
                </a:lnTo>
                <a:lnTo>
                  <a:pt x="2664" y="1935"/>
                </a:lnTo>
                <a:lnTo>
                  <a:pt x="2633" y="1941"/>
                </a:lnTo>
                <a:lnTo>
                  <a:pt x="2603" y="1944"/>
                </a:lnTo>
                <a:lnTo>
                  <a:pt x="2577" y="1947"/>
                </a:lnTo>
                <a:lnTo>
                  <a:pt x="2553" y="1950"/>
                </a:lnTo>
                <a:lnTo>
                  <a:pt x="2530" y="1951"/>
                </a:lnTo>
                <a:lnTo>
                  <a:pt x="2510" y="1952"/>
                </a:lnTo>
                <a:lnTo>
                  <a:pt x="2487" y="1951"/>
                </a:lnTo>
                <a:lnTo>
                  <a:pt x="2466" y="1950"/>
                </a:lnTo>
                <a:lnTo>
                  <a:pt x="2445" y="1948"/>
                </a:lnTo>
                <a:lnTo>
                  <a:pt x="2425" y="1946"/>
                </a:lnTo>
                <a:lnTo>
                  <a:pt x="2406" y="1943"/>
                </a:lnTo>
                <a:lnTo>
                  <a:pt x="2388" y="1939"/>
                </a:lnTo>
                <a:lnTo>
                  <a:pt x="2370" y="1935"/>
                </a:lnTo>
                <a:lnTo>
                  <a:pt x="2362" y="1933"/>
                </a:lnTo>
                <a:lnTo>
                  <a:pt x="2354" y="1930"/>
                </a:lnTo>
                <a:lnTo>
                  <a:pt x="2339" y="1925"/>
                </a:lnTo>
                <a:lnTo>
                  <a:pt x="2324" y="1918"/>
                </a:lnTo>
                <a:lnTo>
                  <a:pt x="2311" y="1911"/>
                </a:lnTo>
                <a:lnTo>
                  <a:pt x="2298" y="1903"/>
                </a:lnTo>
                <a:lnTo>
                  <a:pt x="2286" y="1896"/>
                </a:lnTo>
                <a:lnTo>
                  <a:pt x="2276" y="1887"/>
                </a:lnTo>
                <a:lnTo>
                  <a:pt x="2265" y="1877"/>
                </a:lnTo>
                <a:lnTo>
                  <a:pt x="2256" y="1866"/>
                </a:lnTo>
                <a:lnTo>
                  <a:pt x="2249" y="1855"/>
                </a:lnTo>
                <a:lnTo>
                  <a:pt x="2241" y="1843"/>
                </a:lnTo>
                <a:lnTo>
                  <a:pt x="2233" y="1829"/>
                </a:lnTo>
                <a:lnTo>
                  <a:pt x="2226" y="1815"/>
                </a:lnTo>
                <a:lnTo>
                  <a:pt x="2220" y="1799"/>
                </a:lnTo>
                <a:lnTo>
                  <a:pt x="2215" y="1782"/>
                </a:lnTo>
                <a:lnTo>
                  <a:pt x="2209" y="1764"/>
                </a:lnTo>
                <a:lnTo>
                  <a:pt x="2205" y="1744"/>
                </a:lnTo>
                <a:lnTo>
                  <a:pt x="2201" y="1724"/>
                </a:lnTo>
                <a:lnTo>
                  <a:pt x="2198" y="1702"/>
                </a:lnTo>
                <a:lnTo>
                  <a:pt x="2195" y="1679"/>
                </a:lnTo>
                <a:lnTo>
                  <a:pt x="2192" y="1655"/>
                </a:lnTo>
                <a:lnTo>
                  <a:pt x="2190" y="1630"/>
                </a:lnTo>
                <a:lnTo>
                  <a:pt x="2189" y="1603"/>
                </a:lnTo>
                <a:lnTo>
                  <a:pt x="2188" y="1575"/>
                </a:lnTo>
                <a:lnTo>
                  <a:pt x="2188" y="1547"/>
                </a:lnTo>
                <a:lnTo>
                  <a:pt x="2188" y="1043"/>
                </a:lnTo>
                <a:lnTo>
                  <a:pt x="2021" y="1043"/>
                </a:lnTo>
                <a:lnTo>
                  <a:pt x="2021" y="842"/>
                </a:lnTo>
                <a:lnTo>
                  <a:pt x="2188" y="842"/>
                </a:lnTo>
                <a:lnTo>
                  <a:pt x="2188" y="526"/>
                </a:lnTo>
                <a:lnTo>
                  <a:pt x="2423" y="526"/>
                </a:lnTo>
                <a:lnTo>
                  <a:pt x="2423" y="842"/>
                </a:lnTo>
                <a:lnTo>
                  <a:pt x="2724" y="842"/>
                </a:lnTo>
                <a:lnTo>
                  <a:pt x="2724" y="1043"/>
                </a:lnTo>
                <a:close/>
                <a:moveTo>
                  <a:pt x="998" y="1641"/>
                </a:moveTo>
                <a:lnTo>
                  <a:pt x="1007" y="1656"/>
                </a:lnTo>
                <a:lnTo>
                  <a:pt x="1012" y="1663"/>
                </a:lnTo>
                <a:lnTo>
                  <a:pt x="1018" y="1670"/>
                </a:lnTo>
                <a:lnTo>
                  <a:pt x="1029" y="1683"/>
                </a:lnTo>
                <a:lnTo>
                  <a:pt x="1043" y="1696"/>
                </a:lnTo>
                <a:lnTo>
                  <a:pt x="1056" y="1707"/>
                </a:lnTo>
                <a:lnTo>
                  <a:pt x="1072" y="1718"/>
                </a:lnTo>
                <a:lnTo>
                  <a:pt x="1088" y="1727"/>
                </a:lnTo>
                <a:lnTo>
                  <a:pt x="1097" y="1732"/>
                </a:lnTo>
                <a:lnTo>
                  <a:pt x="1105" y="1736"/>
                </a:lnTo>
                <a:lnTo>
                  <a:pt x="1123" y="1743"/>
                </a:lnTo>
                <a:lnTo>
                  <a:pt x="1143" y="1750"/>
                </a:lnTo>
                <a:lnTo>
                  <a:pt x="1153" y="1753"/>
                </a:lnTo>
                <a:lnTo>
                  <a:pt x="1163" y="1755"/>
                </a:lnTo>
                <a:lnTo>
                  <a:pt x="1185" y="1760"/>
                </a:lnTo>
                <a:lnTo>
                  <a:pt x="1195" y="1762"/>
                </a:lnTo>
                <a:lnTo>
                  <a:pt x="1207" y="1763"/>
                </a:lnTo>
                <a:lnTo>
                  <a:pt x="1218" y="1764"/>
                </a:lnTo>
                <a:lnTo>
                  <a:pt x="1230" y="1765"/>
                </a:lnTo>
                <a:lnTo>
                  <a:pt x="1254" y="1768"/>
                </a:lnTo>
                <a:lnTo>
                  <a:pt x="1280" y="1768"/>
                </a:lnTo>
                <a:lnTo>
                  <a:pt x="1306" y="1768"/>
                </a:lnTo>
                <a:lnTo>
                  <a:pt x="1330" y="1765"/>
                </a:lnTo>
                <a:lnTo>
                  <a:pt x="1342" y="1764"/>
                </a:lnTo>
                <a:lnTo>
                  <a:pt x="1353" y="1763"/>
                </a:lnTo>
                <a:lnTo>
                  <a:pt x="1376" y="1760"/>
                </a:lnTo>
                <a:lnTo>
                  <a:pt x="1397" y="1755"/>
                </a:lnTo>
                <a:lnTo>
                  <a:pt x="1418" y="1750"/>
                </a:lnTo>
                <a:lnTo>
                  <a:pt x="1428" y="1747"/>
                </a:lnTo>
                <a:lnTo>
                  <a:pt x="1437" y="1744"/>
                </a:lnTo>
                <a:lnTo>
                  <a:pt x="1455" y="1736"/>
                </a:lnTo>
                <a:lnTo>
                  <a:pt x="1464" y="1733"/>
                </a:lnTo>
                <a:lnTo>
                  <a:pt x="1473" y="1728"/>
                </a:lnTo>
                <a:lnTo>
                  <a:pt x="1481" y="1724"/>
                </a:lnTo>
                <a:lnTo>
                  <a:pt x="1489" y="1719"/>
                </a:lnTo>
                <a:lnTo>
                  <a:pt x="1503" y="1708"/>
                </a:lnTo>
                <a:lnTo>
                  <a:pt x="1510" y="1703"/>
                </a:lnTo>
                <a:lnTo>
                  <a:pt x="1517" y="1697"/>
                </a:lnTo>
                <a:lnTo>
                  <a:pt x="1530" y="1685"/>
                </a:lnTo>
                <a:lnTo>
                  <a:pt x="1536" y="1679"/>
                </a:lnTo>
                <a:lnTo>
                  <a:pt x="1541" y="1672"/>
                </a:lnTo>
                <a:lnTo>
                  <a:pt x="1553" y="1657"/>
                </a:lnTo>
                <a:lnTo>
                  <a:pt x="1562" y="1643"/>
                </a:lnTo>
                <a:lnTo>
                  <a:pt x="1571" y="1626"/>
                </a:lnTo>
                <a:lnTo>
                  <a:pt x="1579" y="1609"/>
                </a:lnTo>
                <a:lnTo>
                  <a:pt x="1583" y="1599"/>
                </a:lnTo>
                <a:lnTo>
                  <a:pt x="1587" y="1590"/>
                </a:lnTo>
                <a:lnTo>
                  <a:pt x="1594" y="1570"/>
                </a:lnTo>
                <a:lnTo>
                  <a:pt x="1600" y="1547"/>
                </a:lnTo>
                <a:lnTo>
                  <a:pt x="1603" y="1536"/>
                </a:lnTo>
                <a:lnTo>
                  <a:pt x="1607" y="1525"/>
                </a:lnTo>
                <a:lnTo>
                  <a:pt x="1612" y="1500"/>
                </a:lnTo>
                <a:lnTo>
                  <a:pt x="1617" y="1474"/>
                </a:lnTo>
                <a:lnTo>
                  <a:pt x="1621" y="1447"/>
                </a:lnTo>
                <a:lnTo>
                  <a:pt x="1625" y="1419"/>
                </a:lnTo>
                <a:lnTo>
                  <a:pt x="1628" y="1389"/>
                </a:lnTo>
                <a:lnTo>
                  <a:pt x="1630" y="1359"/>
                </a:lnTo>
                <a:lnTo>
                  <a:pt x="1633" y="1326"/>
                </a:lnTo>
                <a:lnTo>
                  <a:pt x="1634" y="1292"/>
                </a:lnTo>
                <a:lnTo>
                  <a:pt x="1635" y="1256"/>
                </a:lnTo>
                <a:lnTo>
                  <a:pt x="1635" y="1220"/>
                </a:lnTo>
                <a:lnTo>
                  <a:pt x="1635" y="1183"/>
                </a:lnTo>
                <a:lnTo>
                  <a:pt x="1634" y="1148"/>
                </a:lnTo>
                <a:lnTo>
                  <a:pt x="1633" y="1115"/>
                </a:lnTo>
                <a:lnTo>
                  <a:pt x="1630" y="1081"/>
                </a:lnTo>
                <a:lnTo>
                  <a:pt x="1628" y="1050"/>
                </a:lnTo>
                <a:lnTo>
                  <a:pt x="1625" y="1020"/>
                </a:lnTo>
                <a:lnTo>
                  <a:pt x="1620" y="991"/>
                </a:lnTo>
                <a:lnTo>
                  <a:pt x="1616" y="963"/>
                </a:lnTo>
                <a:lnTo>
                  <a:pt x="1611" y="937"/>
                </a:lnTo>
                <a:lnTo>
                  <a:pt x="1606" y="911"/>
                </a:lnTo>
                <a:lnTo>
                  <a:pt x="1600" y="888"/>
                </a:lnTo>
                <a:lnTo>
                  <a:pt x="1593" y="865"/>
                </a:lnTo>
                <a:lnTo>
                  <a:pt x="1585" y="844"/>
                </a:lnTo>
                <a:lnTo>
                  <a:pt x="1578" y="824"/>
                </a:lnTo>
                <a:lnTo>
                  <a:pt x="1568" y="806"/>
                </a:lnTo>
                <a:lnTo>
                  <a:pt x="1559" y="788"/>
                </a:lnTo>
                <a:lnTo>
                  <a:pt x="1550" y="772"/>
                </a:lnTo>
                <a:lnTo>
                  <a:pt x="1545" y="764"/>
                </a:lnTo>
                <a:lnTo>
                  <a:pt x="1539" y="756"/>
                </a:lnTo>
                <a:lnTo>
                  <a:pt x="1527" y="742"/>
                </a:lnTo>
                <a:lnTo>
                  <a:pt x="1514" y="729"/>
                </a:lnTo>
                <a:lnTo>
                  <a:pt x="1508" y="723"/>
                </a:lnTo>
                <a:lnTo>
                  <a:pt x="1500" y="717"/>
                </a:lnTo>
                <a:lnTo>
                  <a:pt x="1493" y="711"/>
                </a:lnTo>
                <a:lnTo>
                  <a:pt x="1485" y="706"/>
                </a:lnTo>
                <a:lnTo>
                  <a:pt x="1469" y="696"/>
                </a:lnTo>
                <a:lnTo>
                  <a:pt x="1453" y="687"/>
                </a:lnTo>
                <a:lnTo>
                  <a:pt x="1435" y="679"/>
                </a:lnTo>
                <a:lnTo>
                  <a:pt x="1425" y="675"/>
                </a:lnTo>
                <a:lnTo>
                  <a:pt x="1415" y="672"/>
                </a:lnTo>
                <a:lnTo>
                  <a:pt x="1395" y="666"/>
                </a:lnTo>
                <a:lnTo>
                  <a:pt x="1375" y="662"/>
                </a:lnTo>
                <a:lnTo>
                  <a:pt x="1352" y="657"/>
                </a:lnTo>
                <a:lnTo>
                  <a:pt x="1341" y="656"/>
                </a:lnTo>
                <a:lnTo>
                  <a:pt x="1330" y="655"/>
                </a:lnTo>
                <a:lnTo>
                  <a:pt x="1305" y="654"/>
                </a:lnTo>
                <a:lnTo>
                  <a:pt x="1280" y="653"/>
                </a:lnTo>
                <a:lnTo>
                  <a:pt x="1255" y="654"/>
                </a:lnTo>
                <a:lnTo>
                  <a:pt x="1243" y="654"/>
                </a:lnTo>
                <a:lnTo>
                  <a:pt x="1231" y="655"/>
                </a:lnTo>
                <a:lnTo>
                  <a:pt x="1219" y="656"/>
                </a:lnTo>
                <a:lnTo>
                  <a:pt x="1208" y="657"/>
                </a:lnTo>
                <a:lnTo>
                  <a:pt x="1186" y="662"/>
                </a:lnTo>
                <a:lnTo>
                  <a:pt x="1165" y="666"/>
                </a:lnTo>
                <a:lnTo>
                  <a:pt x="1154" y="669"/>
                </a:lnTo>
                <a:lnTo>
                  <a:pt x="1145" y="672"/>
                </a:lnTo>
                <a:lnTo>
                  <a:pt x="1126" y="679"/>
                </a:lnTo>
                <a:lnTo>
                  <a:pt x="1108" y="687"/>
                </a:lnTo>
                <a:lnTo>
                  <a:pt x="1091" y="696"/>
                </a:lnTo>
                <a:lnTo>
                  <a:pt x="1082" y="700"/>
                </a:lnTo>
                <a:lnTo>
                  <a:pt x="1074" y="706"/>
                </a:lnTo>
                <a:lnTo>
                  <a:pt x="1060" y="717"/>
                </a:lnTo>
                <a:lnTo>
                  <a:pt x="1046" y="729"/>
                </a:lnTo>
                <a:lnTo>
                  <a:pt x="1033" y="742"/>
                </a:lnTo>
                <a:lnTo>
                  <a:pt x="1026" y="748"/>
                </a:lnTo>
                <a:lnTo>
                  <a:pt x="1020" y="756"/>
                </a:lnTo>
                <a:lnTo>
                  <a:pt x="1015" y="764"/>
                </a:lnTo>
                <a:lnTo>
                  <a:pt x="1009" y="772"/>
                </a:lnTo>
                <a:lnTo>
                  <a:pt x="1000" y="788"/>
                </a:lnTo>
                <a:lnTo>
                  <a:pt x="990" y="806"/>
                </a:lnTo>
                <a:lnTo>
                  <a:pt x="985" y="815"/>
                </a:lnTo>
                <a:lnTo>
                  <a:pt x="982" y="824"/>
                </a:lnTo>
                <a:lnTo>
                  <a:pt x="974" y="844"/>
                </a:lnTo>
                <a:lnTo>
                  <a:pt x="966" y="865"/>
                </a:lnTo>
                <a:lnTo>
                  <a:pt x="959" y="888"/>
                </a:lnTo>
                <a:lnTo>
                  <a:pt x="953" y="911"/>
                </a:lnTo>
                <a:lnTo>
                  <a:pt x="947" y="936"/>
                </a:lnTo>
                <a:lnTo>
                  <a:pt x="942" y="963"/>
                </a:lnTo>
                <a:lnTo>
                  <a:pt x="938" y="990"/>
                </a:lnTo>
                <a:lnTo>
                  <a:pt x="933" y="1019"/>
                </a:lnTo>
                <a:lnTo>
                  <a:pt x="930" y="1048"/>
                </a:lnTo>
                <a:lnTo>
                  <a:pt x="928" y="1080"/>
                </a:lnTo>
                <a:lnTo>
                  <a:pt x="926" y="1112"/>
                </a:lnTo>
                <a:lnTo>
                  <a:pt x="924" y="1146"/>
                </a:lnTo>
                <a:lnTo>
                  <a:pt x="923" y="1182"/>
                </a:lnTo>
                <a:lnTo>
                  <a:pt x="923" y="1218"/>
                </a:lnTo>
                <a:lnTo>
                  <a:pt x="923" y="1254"/>
                </a:lnTo>
                <a:lnTo>
                  <a:pt x="924" y="1289"/>
                </a:lnTo>
                <a:lnTo>
                  <a:pt x="926" y="1323"/>
                </a:lnTo>
                <a:lnTo>
                  <a:pt x="928" y="1355"/>
                </a:lnTo>
                <a:lnTo>
                  <a:pt x="930" y="1387"/>
                </a:lnTo>
                <a:lnTo>
                  <a:pt x="933" y="1416"/>
                </a:lnTo>
                <a:lnTo>
                  <a:pt x="937" y="1444"/>
                </a:lnTo>
                <a:lnTo>
                  <a:pt x="941" y="1471"/>
                </a:lnTo>
                <a:lnTo>
                  <a:pt x="947" y="1497"/>
                </a:lnTo>
                <a:lnTo>
                  <a:pt x="953" y="1521"/>
                </a:lnTo>
                <a:lnTo>
                  <a:pt x="958" y="1545"/>
                </a:lnTo>
                <a:lnTo>
                  <a:pt x="962" y="1555"/>
                </a:lnTo>
                <a:lnTo>
                  <a:pt x="965" y="1566"/>
                </a:lnTo>
                <a:lnTo>
                  <a:pt x="972" y="1587"/>
                </a:lnTo>
                <a:lnTo>
                  <a:pt x="980" y="1606"/>
                </a:lnTo>
                <a:lnTo>
                  <a:pt x="989" y="1624"/>
                </a:lnTo>
                <a:lnTo>
                  <a:pt x="998" y="1641"/>
                </a:lnTo>
                <a:close/>
                <a:moveTo>
                  <a:pt x="1280" y="1978"/>
                </a:moveTo>
                <a:lnTo>
                  <a:pt x="1259" y="1978"/>
                </a:lnTo>
                <a:lnTo>
                  <a:pt x="1239" y="1978"/>
                </a:lnTo>
                <a:lnTo>
                  <a:pt x="1218" y="1977"/>
                </a:lnTo>
                <a:lnTo>
                  <a:pt x="1198" y="1975"/>
                </a:lnTo>
                <a:lnTo>
                  <a:pt x="1179" y="1974"/>
                </a:lnTo>
                <a:lnTo>
                  <a:pt x="1160" y="1972"/>
                </a:lnTo>
                <a:lnTo>
                  <a:pt x="1142" y="1970"/>
                </a:lnTo>
                <a:lnTo>
                  <a:pt x="1124" y="1966"/>
                </a:lnTo>
                <a:lnTo>
                  <a:pt x="1106" y="1964"/>
                </a:lnTo>
                <a:lnTo>
                  <a:pt x="1088" y="1961"/>
                </a:lnTo>
                <a:lnTo>
                  <a:pt x="1071" y="1956"/>
                </a:lnTo>
                <a:lnTo>
                  <a:pt x="1054" y="1953"/>
                </a:lnTo>
                <a:lnTo>
                  <a:pt x="1038" y="1948"/>
                </a:lnTo>
                <a:lnTo>
                  <a:pt x="1022" y="1943"/>
                </a:lnTo>
                <a:lnTo>
                  <a:pt x="992" y="1933"/>
                </a:lnTo>
                <a:lnTo>
                  <a:pt x="963" y="1920"/>
                </a:lnTo>
                <a:lnTo>
                  <a:pt x="949" y="1914"/>
                </a:lnTo>
                <a:lnTo>
                  <a:pt x="936" y="1907"/>
                </a:lnTo>
                <a:lnTo>
                  <a:pt x="911" y="1892"/>
                </a:lnTo>
                <a:lnTo>
                  <a:pt x="899" y="1884"/>
                </a:lnTo>
                <a:lnTo>
                  <a:pt x="886" y="1875"/>
                </a:lnTo>
                <a:lnTo>
                  <a:pt x="875" y="1866"/>
                </a:lnTo>
                <a:lnTo>
                  <a:pt x="864" y="1857"/>
                </a:lnTo>
                <a:lnTo>
                  <a:pt x="853" y="1848"/>
                </a:lnTo>
                <a:lnTo>
                  <a:pt x="843" y="1838"/>
                </a:lnTo>
                <a:lnTo>
                  <a:pt x="833" y="1828"/>
                </a:lnTo>
                <a:lnTo>
                  <a:pt x="824" y="1818"/>
                </a:lnTo>
                <a:lnTo>
                  <a:pt x="815" y="1807"/>
                </a:lnTo>
                <a:lnTo>
                  <a:pt x="811" y="1801"/>
                </a:lnTo>
                <a:lnTo>
                  <a:pt x="806" y="1796"/>
                </a:lnTo>
                <a:lnTo>
                  <a:pt x="798" y="1784"/>
                </a:lnTo>
                <a:lnTo>
                  <a:pt x="790" y="1772"/>
                </a:lnTo>
                <a:lnTo>
                  <a:pt x="783" y="1760"/>
                </a:lnTo>
                <a:lnTo>
                  <a:pt x="776" y="1747"/>
                </a:lnTo>
                <a:lnTo>
                  <a:pt x="761" y="1720"/>
                </a:lnTo>
                <a:lnTo>
                  <a:pt x="754" y="1706"/>
                </a:lnTo>
                <a:lnTo>
                  <a:pt x="748" y="1691"/>
                </a:lnTo>
                <a:lnTo>
                  <a:pt x="736" y="1661"/>
                </a:lnTo>
                <a:lnTo>
                  <a:pt x="731" y="1645"/>
                </a:lnTo>
                <a:lnTo>
                  <a:pt x="725" y="1629"/>
                </a:lnTo>
                <a:lnTo>
                  <a:pt x="715" y="1596"/>
                </a:lnTo>
                <a:lnTo>
                  <a:pt x="706" y="1561"/>
                </a:lnTo>
                <a:lnTo>
                  <a:pt x="698" y="1524"/>
                </a:lnTo>
                <a:lnTo>
                  <a:pt x="695" y="1505"/>
                </a:lnTo>
                <a:lnTo>
                  <a:pt x="691" y="1484"/>
                </a:lnTo>
                <a:lnTo>
                  <a:pt x="686" y="1445"/>
                </a:lnTo>
                <a:lnTo>
                  <a:pt x="681" y="1402"/>
                </a:lnTo>
                <a:lnTo>
                  <a:pt x="678" y="1360"/>
                </a:lnTo>
                <a:lnTo>
                  <a:pt x="676" y="1337"/>
                </a:lnTo>
                <a:lnTo>
                  <a:pt x="674" y="1315"/>
                </a:lnTo>
                <a:lnTo>
                  <a:pt x="673" y="1267"/>
                </a:lnTo>
                <a:lnTo>
                  <a:pt x="673" y="1219"/>
                </a:lnTo>
                <a:lnTo>
                  <a:pt x="673" y="1171"/>
                </a:lnTo>
                <a:lnTo>
                  <a:pt x="674" y="1147"/>
                </a:lnTo>
                <a:lnTo>
                  <a:pt x="674" y="1124"/>
                </a:lnTo>
                <a:lnTo>
                  <a:pt x="678" y="1079"/>
                </a:lnTo>
                <a:lnTo>
                  <a:pt x="681" y="1035"/>
                </a:lnTo>
                <a:lnTo>
                  <a:pt x="686" y="992"/>
                </a:lnTo>
                <a:lnTo>
                  <a:pt x="689" y="972"/>
                </a:lnTo>
                <a:lnTo>
                  <a:pt x="692" y="952"/>
                </a:lnTo>
                <a:lnTo>
                  <a:pt x="699" y="912"/>
                </a:lnTo>
                <a:lnTo>
                  <a:pt x="707" y="875"/>
                </a:lnTo>
                <a:lnTo>
                  <a:pt x="716" y="839"/>
                </a:lnTo>
                <a:lnTo>
                  <a:pt x="721" y="823"/>
                </a:lnTo>
                <a:lnTo>
                  <a:pt x="726" y="806"/>
                </a:lnTo>
                <a:lnTo>
                  <a:pt x="738" y="773"/>
                </a:lnTo>
                <a:lnTo>
                  <a:pt x="743" y="757"/>
                </a:lnTo>
                <a:lnTo>
                  <a:pt x="750" y="742"/>
                </a:lnTo>
                <a:lnTo>
                  <a:pt x="762" y="712"/>
                </a:lnTo>
                <a:lnTo>
                  <a:pt x="770" y="698"/>
                </a:lnTo>
                <a:lnTo>
                  <a:pt x="777" y="684"/>
                </a:lnTo>
                <a:lnTo>
                  <a:pt x="793" y="658"/>
                </a:lnTo>
                <a:lnTo>
                  <a:pt x="801" y="646"/>
                </a:lnTo>
                <a:lnTo>
                  <a:pt x="808" y="634"/>
                </a:lnTo>
                <a:lnTo>
                  <a:pt x="817" y="621"/>
                </a:lnTo>
                <a:lnTo>
                  <a:pt x="826" y="610"/>
                </a:lnTo>
                <a:lnTo>
                  <a:pt x="837" y="599"/>
                </a:lnTo>
                <a:lnTo>
                  <a:pt x="846" y="589"/>
                </a:lnTo>
                <a:lnTo>
                  <a:pt x="856" y="579"/>
                </a:lnTo>
                <a:lnTo>
                  <a:pt x="867" y="569"/>
                </a:lnTo>
                <a:lnTo>
                  <a:pt x="878" y="558"/>
                </a:lnTo>
                <a:lnTo>
                  <a:pt x="890" y="549"/>
                </a:lnTo>
                <a:lnTo>
                  <a:pt x="901" y="542"/>
                </a:lnTo>
                <a:lnTo>
                  <a:pt x="913" y="533"/>
                </a:lnTo>
                <a:lnTo>
                  <a:pt x="939" y="517"/>
                </a:lnTo>
                <a:lnTo>
                  <a:pt x="953" y="510"/>
                </a:lnTo>
                <a:lnTo>
                  <a:pt x="966" y="502"/>
                </a:lnTo>
                <a:lnTo>
                  <a:pt x="981" y="497"/>
                </a:lnTo>
                <a:lnTo>
                  <a:pt x="994" y="490"/>
                </a:lnTo>
                <a:lnTo>
                  <a:pt x="1025" y="479"/>
                </a:lnTo>
                <a:lnTo>
                  <a:pt x="1057" y="470"/>
                </a:lnTo>
                <a:lnTo>
                  <a:pt x="1073" y="465"/>
                </a:lnTo>
                <a:lnTo>
                  <a:pt x="1090" y="461"/>
                </a:lnTo>
                <a:lnTo>
                  <a:pt x="1107" y="457"/>
                </a:lnTo>
                <a:lnTo>
                  <a:pt x="1125" y="454"/>
                </a:lnTo>
                <a:lnTo>
                  <a:pt x="1162" y="449"/>
                </a:lnTo>
                <a:lnTo>
                  <a:pt x="1180" y="447"/>
                </a:lnTo>
                <a:lnTo>
                  <a:pt x="1199" y="445"/>
                </a:lnTo>
                <a:lnTo>
                  <a:pt x="1219" y="444"/>
                </a:lnTo>
                <a:lnTo>
                  <a:pt x="1239" y="443"/>
                </a:lnTo>
                <a:lnTo>
                  <a:pt x="1260" y="443"/>
                </a:lnTo>
                <a:lnTo>
                  <a:pt x="1280" y="443"/>
                </a:lnTo>
                <a:lnTo>
                  <a:pt x="1301" y="443"/>
                </a:lnTo>
                <a:lnTo>
                  <a:pt x="1321" y="443"/>
                </a:lnTo>
                <a:lnTo>
                  <a:pt x="1341" y="444"/>
                </a:lnTo>
                <a:lnTo>
                  <a:pt x="1361" y="445"/>
                </a:lnTo>
                <a:lnTo>
                  <a:pt x="1398" y="449"/>
                </a:lnTo>
                <a:lnTo>
                  <a:pt x="1418" y="452"/>
                </a:lnTo>
                <a:lnTo>
                  <a:pt x="1436" y="454"/>
                </a:lnTo>
                <a:lnTo>
                  <a:pt x="1453" y="457"/>
                </a:lnTo>
                <a:lnTo>
                  <a:pt x="1471" y="461"/>
                </a:lnTo>
                <a:lnTo>
                  <a:pt x="1503" y="469"/>
                </a:lnTo>
                <a:lnTo>
                  <a:pt x="1535" y="479"/>
                </a:lnTo>
                <a:lnTo>
                  <a:pt x="1550" y="484"/>
                </a:lnTo>
                <a:lnTo>
                  <a:pt x="1565" y="490"/>
                </a:lnTo>
                <a:lnTo>
                  <a:pt x="1580" y="496"/>
                </a:lnTo>
                <a:lnTo>
                  <a:pt x="1594" y="502"/>
                </a:lnTo>
                <a:lnTo>
                  <a:pt x="1621" y="517"/>
                </a:lnTo>
                <a:lnTo>
                  <a:pt x="1634" y="524"/>
                </a:lnTo>
                <a:lnTo>
                  <a:pt x="1646" y="533"/>
                </a:lnTo>
                <a:lnTo>
                  <a:pt x="1659" y="540"/>
                </a:lnTo>
                <a:lnTo>
                  <a:pt x="1670" y="549"/>
                </a:lnTo>
                <a:lnTo>
                  <a:pt x="1682" y="558"/>
                </a:lnTo>
                <a:lnTo>
                  <a:pt x="1692" y="567"/>
                </a:lnTo>
                <a:lnTo>
                  <a:pt x="1704" y="578"/>
                </a:lnTo>
                <a:lnTo>
                  <a:pt x="1714" y="588"/>
                </a:lnTo>
                <a:lnTo>
                  <a:pt x="1723" y="599"/>
                </a:lnTo>
                <a:lnTo>
                  <a:pt x="1733" y="609"/>
                </a:lnTo>
                <a:lnTo>
                  <a:pt x="1742" y="620"/>
                </a:lnTo>
                <a:lnTo>
                  <a:pt x="1751" y="633"/>
                </a:lnTo>
                <a:lnTo>
                  <a:pt x="1767" y="657"/>
                </a:lnTo>
                <a:lnTo>
                  <a:pt x="1775" y="670"/>
                </a:lnTo>
                <a:lnTo>
                  <a:pt x="1782" y="683"/>
                </a:lnTo>
                <a:lnTo>
                  <a:pt x="1796" y="711"/>
                </a:lnTo>
                <a:lnTo>
                  <a:pt x="1809" y="740"/>
                </a:lnTo>
                <a:lnTo>
                  <a:pt x="1822" y="771"/>
                </a:lnTo>
                <a:lnTo>
                  <a:pt x="1827" y="788"/>
                </a:lnTo>
                <a:lnTo>
                  <a:pt x="1833" y="803"/>
                </a:lnTo>
                <a:lnTo>
                  <a:pt x="1842" y="838"/>
                </a:lnTo>
                <a:lnTo>
                  <a:pt x="1851" y="874"/>
                </a:lnTo>
                <a:lnTo>
                  <a:pt x="1859" y="911"/>
                </a:lnTo>
                <a:lnTo>
                  <a:pt x="1864" y="930"/>
                </a:lnTo>
                <a:lnTo>
                  <a:pt x="1867" y="951"/>
                </a:lnTo>
                <a:lnTo>
                  <a:pt x="1873" y="991"/>
                </a:lnTo>
                <a:lnTo>
                  <a:pt x="1877" y="1033"/>
                </a:lnTo>
                <a:lnTo>
                  <a:pt x="1880" y="1076"/>
                </a:lnTo>
                <a:lnTo>
                  <a:pt x="1882" y="1099"/>
                </a:lnTo>
                <a:lnTo>
                  <a:pt x="1884" y="1123"/>
                </a:lnTo>
                <a:lnTo>
                  <a:pt x="1885" y="1170"/>
                </a:lnTo>
                <a:lnTo>
                  <a:pt x="1885" y="1218"/>
                </a:lnTo>
                <a:lnTo>
                  <a:pt x="1885" y="1250"/>
                </a:lnTo>
                <a:lnTo>
                  <a:pt x="1885" y="1281"/>
                </a:lnTo>
                <a:lnTo>
                  <a:pt x="1884" y="1312"/>
                </a:lnTo>
                <a:lnTo>
                  <a:pt x="1882" y="1342"/>
                </a:lnTo>
                <a:lnTo>
                  <a:pt x="1880" y="1371"/>
                </a:lnTo>
                <a:lnTo>
                  <a:pt x="1877" y="1399"/>
                </a:lnTo>
                <a:lnTo>
                  <a:pt x="1875" y="1427"/>
                </a:lnTo>
                <a:lnTo>
                  <a:pt x="1874" y="1441"/>
                </a:lnTo>
                <a:lnTo>
                  <a:pt x="1871" y="1454"/>
                </a:lnTo>
                <a:lnTo>
                  <a:pt x="1868" y="1480"/>
                </a:lnTo>
                <a:lnTo>
                  <a:pt x="1864" y="1505"/>
                </a:lnTo>
                <a:lnTo>
                  <a:pt x="1859" y="1529"/>
                </a:lnTo>
                <a:lnTo>
                  <a:pt x="1854" y="1553"/>
                </a:lnTo>
                <a:lnTo>
                  <a:pt x="1849" y="1575"/>
                </a:lnTo>
                <a:lnTo>
                  <a:pt x="1843" y="1598"/>
                </a:lnTo>
                <a:lnTo>
                  <a:pt x="1836" y="1619"/>
                </a:lnTo>
                <a:lnTo>
                  <a:pt x="1830" y="1639"/>
                </a:lnTo>
                <a:lnTo>
                  <a:pt x="1823" y="1659"/>
                </a:lnTo>
                <a:lnTo>
                  <a:pt x="1815" y="1679"/>
                </a:lnTo>
                <a:lnTo>
                  <a:pt x="1811" y="1688"/>
                </a:lnTo>
                <a:lnTo>
                  <a:pt x="1806" y="1697"/>
                </a:lnTo>
                <a:lnTo>
                  <a:pt x="1798" y="1715"/>
                </a:lnTo>
                <a:lnTo>
                  <a:pt x="1788" y="1733"/>
                </a:lnTo>
                <a:lnTo>
                  <a:pt x="1778" y="1750"/>
                </a:lnTo>
                <a:lnTo>
                  <a:pt x="1768" y="1765"/>
                </a:lnTo>
                <a:lnTo>
                  <a:pt x="1757" y="1781"/>
                </a:lnTo>
                <a:lnTo>
                  <a:pt x="1745" y="1796"/>
                </a:lnTo>
                <a:lnTo>
                  <a:pt x="1733" y="1810"/>
                </a:lnTo>
                <a:lnTo>
                  <a:pt x="1721" y="1825"/>
                </a:lnTo>
                <a:lnTo>
                  <a:pt x="1707" y="1837"/>
                </a:lnTo>
                <a:lnTo>
                  <a:pt x="1693" y="1851"/>
                </a:lnTo>
                <a:lnTo>
                  <a:pt x="1679" y="1862"/>
                </a:lnTo>
                <a:lnTo>
                  <a:pt x="1663" y="1874"/>
                </a:lnTo>
                <a:lnTo>
                  <a:pt x="1648" y="1884"/>
                </a:lnTo>
                <a:lnTo>
                  <a:pt x="1831" y="2178"/>
                </a:lnTo>
                <a:lnTo>
                  <a:pt x="1607" y="2282"/>
                </a:lnTo>
                <a:lnTo>
                  <a:pt x="1413" y="1965"/>
                </a:lnTo>
                <a:lnTo>
                  <a:pt x="1402" y="1969"/>
                </a:lnTo>
                <a:lnTo>
                  <a:pt x="1396" y="1970"/>
                </a:lnTo>
                <a:lnTo>
                  <a:pt x="1389" y="1971"/>
                </a:lnTo>
                <a:lnTo>
                  <a:pt x="1375" y="1973"/>
                </a:lnTo>
                <a:lnTo>
                  <a:pt x="1359" y="1975"/>
                </a:lnTo>
                <a:lnTo>
                  <a:pt x="1342" y="1977"/>
                </a:lnTo>
                <a:lnTo>
                  <a:pt x="1323" y="1978"/>
                </a:lnTo>
                <a:lnTo>
                  <a:pt x="1303" y="1978"/>
                </a:lnTo>
                <a:lnTo>
                  <a:pt x="1280" y="1978"/>
                </a:lnTo>
                <a:close/>
                <a:moveTo>
                  <a:pt x="3107" y="0"/>
                </a:moveTo>
                <a:lnTo>
                  <a:pt x="2987" y="0"/>
                </a:lnTo>
                <a:lnTo>
                  <a:pt x="2359" y="0"/>
                </a:lnTo>
                <a:lnTo>
                  <a:pt x="1732" y="0"/>
                </a:lnTo>
                <a:lnTo>
                  <a:pt x="1103" y="0"/>
                </a:lnTo>
                <a:lnTo>
                  <a:pt x="476" y="0"/>
                </a:lnTo>
                <a:lnTo>
                  <a:pt x="0" y="475"/>
                </a:lnTo>
                <a:lnTo>
                  <a:pt x="0" y="1271"/>
                </a:lnTo>
                <a:lnTo>
                  <a:pt x="0" y="2066"/>
                </a:lnTo>
                <a:lnTo>
                  <a:pt x="0" y="2197"/>
                </a:lnTo>
                <a:lnTo>
                  <a:pt x="0" y="2526"/>
                </a:lnTo>
                <a:lnTo>
                  <a:pt x="330" y="2526"/>
                </a:lnTo>
                <a:lnTo>
                  <a:pt x="450" y="2526"/>
                </a:lnTo>
                <a:lnTo>
                  <a:pt x="1078" y="2526"/>
                </a:lnTo>
                <a:lnTo>
                  <a:pt x="1706" y="2526"/>
                </a:lnTo>
                <a:lnTo>
                  <a:pt x="2333" y="2526"/>
                </a:lnTo>
                <a:lnTo>
                  <a:pt x="2961" y="2526"/>
                </a:lnTo>
                <a:lnTo>
                  <a:pt x="3438" y="2051"/>
                </a:lnTo>
                <a:lnTo>
                  <a:pt x="3438" y="1255"/>
                </a:lnTo>
                <a:lnTo>
                  <a:pt x="3438" y="460"/>
                </a:lnTo>
                <a:lnTo>
                  <a:pt x="3438" y="329"/>
                </a:lnTo>
                <a:lnTo>
                  <a:pt x="3438" y="0"/>
                </a:lnTo>
                <a:lnTo>
                  <a:pt x="31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F0569E6D-ABE0-4A9E-866D-3B0C478E6270}" type="datetime3">
              <a:rPr lang="en-US" smtClean="0"/>
              <a:t>15 April 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© The Qt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570387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479425" y="0"/>
                </a:moveTo>
                <a:lnTo>
                  <a:pt x="12192000" y="0"/>
                </a:lnTo>
                <a:lnTo>
                  <a:pt x="12192000" y="6378572"/>
                </a:lnTo>
                <a:lnTo>
                  <a:pt x="11712572" y="6858000"/>
                </a:lnTo>
                <a:lnTo>
                  <a:pt x="0" y="6858000"/>
                </a:lnTo>
                <a:lnTo>
                  <a:pt x="0" y="47942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lIns="39600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 Click icon to change picture (</a:t>
            </a:r>
            <a:r>
              <a:rPr lang="en-US" dirty="0"/>
              <a:t>Download more pictures from brand.qt.io</a:t>
            </a:r>
            <a:r>
              <a:rPr lang="en-GB" dirty="0"/>
              <a:t>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566C024-3FFB-437E-9CE3-FF63CB6433F8}" type="datetime3">
              <a:rPr lang="en-US" smtClean="0"/>
              <a:t>15 April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© The Qt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096000" cy="6857999"/>
          </a:xfrm>
          <a:prstGeom prst="snip2DiagRect">
            <a:avLst>
              <a:gd name="adj1" fmla="val 7917"/>
              <a:gd name="adj2" fmla="val 0"/>
            </a:avLst>
          </a:prstGeom>
          <a:solidFill>
            <a:srgbClr val="09102B">
              <a:alpha val="40000"/>
            </a:srgbClr>
          </a:solidFill>
        </p:spPr>
        <p:txBody>
          <a:bodyPr lIns="288000" tIns="288000" rIns="288000" bIns="4248000" anchor="b" anchorCtr="0"/>
          <a:lstStyle>
            <a:lvl1pPr algn="l">
              <a:defRPr sz="36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550864" y="2492896"/>
            <a:ext cx="4968874" cy="936104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164233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864" y="1844675"/>
            <a:ext cx="5257104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84032" y="1844675"/>
            <a:ext cx="5257106" cy="4321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7914-6757-43ED-8757-DFDFC05A67C3}" type="datetime3">
              <a:rPr lang="en-US" smtClean="0"/>
              <a:t>15 April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5365906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3" y="1844675"/>
            <a:ext cx="5257105" cy="360189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 b="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864" y="2276871"/>
            <a:ext cx="5257104" cy="38889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84032" y="1844675"/>
            <a:ext cx="5257106" cy="360189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 b="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84032" y="2276871"/>
            <a:ext cx="5257106" cy="38889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720B2-7E64-41DC-87A3-AF9B72B05ED7}" type="datetime3">
              <a:rPr lang="en-US" smtClean="0"/>
              <a:t>15 April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The Qt Company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921795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0862" y="692149"/>
            <a:ext cx="11090275" cy="93662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2" y="1844675"/>
            <a:ext cx="11090275" cy="43211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55688" y="6381750"/>
            <a:ext cx="1800225" cy="14287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accent2"/>
                </a:solidFill>
              </a:defRPr>
            </a:lvl1pPr>
          </a:lstStyle>
          <a:p>
            <a:fld id="{974D56EB-9AD8-48D7-84B0-1A78B762FDFF}" type="datetime3">
              <a:rPr lang="en-US" smtClean="0"/>
              <a:t>15 April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55912" y="6381750"/>
            <a:ext cx="8785225" cy="14287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accent2"/>
                </a:solidFill>
              </a:defRPr>
            </a:lvl1pPr>
          </a:lstStyle>
          <a:p>
            <a:r>
              <a:rPr lang="en-US"/>
              <a:t>© The Qt Company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0863" y="6381750"/>
            <a:ext cx="504825" cy="14287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accent2"/>
                </a:solidFill>
              </a:defRPr>
            </a:lvl1pPr>
          </a:lstStyle>
          <a:p>
            <a:fld id="{A683D178-98AA-4574-9EAA-8EB007C5517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ight Triangle 7"/>
          <p:cNvSpPr/>
          <p:nvPr userDrawn="1"/>
        </p:nvSpPr>
        <p:spPr>
          <a:xfrm flipV="1">
            <a:off x="-10968" y="0"/>
            <a:ext cx="490393" cy="49039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Triangle 9"/>
          <p:cNvSpPr/>
          <p:nvPr userDrawn="1"/>
        </p:nvSpPr>
        <p:spPr>
          <a:xfrm flipH="1">
            <a:off x="11712574" y="6378574"/>
            <a:ext cx="479425" cy="47942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10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61" r:id="rId5"/>
    <p:sldLayoutId id="2147483668" r:id="rId6"/>
    <p:sldLayoutId id="2147483652" r:id="rId7"/>
    <p:sldLayoutId id="2147483690" r:id="rId8"/>
    <p:sldLayoutId id="2147483653" r:id="rId9"/>
    <p:sldLayoutId id="2147483654" r:id="rId10"/>
    <p:sldLayoutId id="2147483665" r:id="rId11"/>
    <p:sldLayoutId id="2147483691" r:id="rId12"/>
    <p:sldLayoutId id="2147483666" r:id="rId13"/>
    <p:sldLayoutId id="2147483664" r:id="rId14"/>
    <p:sldLayoutId id="2147483692" r:id="rId15"/>
    <p:sldLayoutId id="2147483662" r:id="rId16"/>
    <p:sldLayoutId id="2147483669" r:id="rId17"/>
    <p:sldLayoutId id="2147483674" r:id="rId18"/>
    <p:sldLayoutId id="2147483681" r:id="rId19"/>
    <p:sldLayoutId id="2147483682" r:id="rId20"/>
    <p:sldLayoutId id="2147483670" r:id="rId21"/>
    <p:sldLayoutId id="2147483683" r:id="rId22"/>
    <p:sldLayoutId id="2147483688" r:id="rId23"/>
    <p:sldLayoutId id="2147483689" r:id="rId24"/>
    <p:sldLayoutId id="2147483667" r:id="rId25"/>
    <p:sldLayoutId id="2147483685" r:id="rId26"/>
    <p:sldLayoutId id="2147483684" r:id="rId27"/>
    <p:sldLayoutId id="2147483671" r:id="rId28"/>
    <p:sldLayoutId id="2147483655" r:id="rId29"/>
    <p:sldLayoutId id="2147483686" r:id="rId30"/>
    <p:sldLayoutId id="2147483687" r:id="rId31"/>
    <p:sldLayoutId id="2147483673" r:id="rId32"/>
    <p:sldLayoutId id="2147483675" r:id="rId33"/>
    <p:sldLayoutId id="2147483676" r:id="rId34"/>
    <p:sldLayoutId id="2147483677" r:id="rId35"/>
    <p:sldLayoutId id="2147483678" r:id="rId36"/>
    <p:sldLayoutId id="2147483679" r:id="rId37"/>
    <p:sldLayoutId id="2147483680" r:id="rId38"/>
    <p:sldLayoutId id="2147483663" r:id="rId39"/>
    <p:sldLayoutId id="2147483672" r:id="rId40"/>
  </p:sldLayoutIdLst>
  <p:transition spd="med">
    <p:fade/>
  </p:transition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563" indent="-182563" algn="l" defTabSz="914400" rtl="0" eaLnBrk="1" latinLnBrk="0" hangingPunct="1">
        <a:lnSpc>
          <a:spcPct val="100000"/>
        </a:lnSpc>
        <a:spcBef>
          <a:spcPts val="600"/>
        </a:spcBef>
        <a:buFont typeface="Titillium Web" panose="00000500000000000000" pitchFamily="2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182563" algn="l" defTabSz="914400" rtl="0" eaLnBrk="1" latinLnBrk="0" hangingPunct="1">
        <a:lnSpc>
          <a:spcPct val="100000"/>
        </a:lnSpc>
        <a:spcBef>
          <a:spcPts val="600"/>
        </a:spcBef>
        <a:buClrTx/>
        <a:buFont typeface="Titillium Web" panose="00000500000000000000" pitchFamily="2" charset="0"/>
        <a:buChar char="›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98525" indent="-184150" algn="l" defTabSz="914400" rtl="0" eaLnBrk="1" latinLnBrk="0" hangingPunct="1">
        <a:lnSpc>
          <a:spcPct val="100000"/>
        </a:lnSpc>
        <a:spcBef>
          <a:spcPts val="600"/>
        </a:spcBef>
        <a:buClrTx/>
        <a:buFont typeface="Titillium Web" panose="00000500000000000000" pitchFamily="2" charset="0"/>
        <a:buChar char="›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55713" indent="-184150" algn="l" defTabSz="914400" rtl="0" eaLnBrk="1" latinLnBrk="0" hangingPunct="1">
        <a:lnSpc>
          <a:spcPct val="100000"/>
        </a:lnSpc>
        <a:spcBef>
          <a:spcPts val="600"/>
        </a:spcBef>
        <a:buClrTx/>
        <a:buFont typeface="Titillium Web" panose="00000500000000000000" pitchFamily="2" charset="0"/>
        <a:buChar char="›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900" indent="-174625" algn="l" defTabSz="914400" rtl="0" eaLnBrk="1" latinLnBrk="0" hangingPunct="1">
        <a:lnSpc>
          <a:spcPct val="100000"/>
        </a:lnSpc>
        <a:spcBef>
          <a:spcPts val="600"/>
        </a:spcBef>
        <a:buClrTx/>
        <a:buFont typeface="Titillium Web" panose="00000500000000000000" pitchFamily="2" charset="0"/>
        <a:buChar char="›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970088" indent="-174625" algn="l" defTabSz="914400" rtl="0" eaLnBrk="1" latinLnBrk="0" hangingPunct="1">
        <a:lnSpc>
          <a:spcPct val="90000"/>
        </a:lnSpc>
        <a:spcBef>
          <a:spcPts val="500"/>
        </a:spcBef>
        <a:buClrTx/>
        <a:buFont typeface="Titillium Web" panose="00000500000000000000" pitchFamily="2" charset="0"/>
        <a:buChar char="›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335213" indent="-182563" algn="l" defTabSz="914400" rtl="0" eaLnBrk="1" latinLnBrk="0" hangingPunct="1">
        <a:lnSpc>
          <a:spcPct val="90000"/>
        </a:lnSpc>
        <a:spcBef>
          <a:spcPts val="500"/>
        </a:spcBef>
        <a:buClrTx/>
        <a:buFont typeface="Titillium Web" panose="00000500000000000000" pitchFamily="2" charset="0"/>
        <a:buChar char="›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693988" indent="-184150" algn="l" defTabSz="914400" rtl="0" eaLnBrk="1" latinLnBrk="0" hangingPunct="1">
        <a:lnSpc>
          <a:spcPct val="90000"/>
        </a:lnSpc>
        <a:spcBef>
          <a:spcPts val="500"/>
        </a:spcBef>
        <a:buClrTx/>
        <a:buFont typeface="Titillium Web" panose="00000500000000000000" pitchFamily="2" charset="0"/>
        <a:buChar char="›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051175" indent="-182563" algn="l" defTabSz="914400" rtl="0" eaLnBrk="1" latinLnBrk="0" hangingPunct="1">
        <a:lnSpc>
          <a:spcPct val="90000"/>
        </a:lnSpc>
        <a:spcBef>
          <a:spcPts val="500"/>
        </a:spcBef>
        <a:buClrTx/>
        <a:buFont typeface="Titillium Web" panose="00000500000000000000" pitchFamily="2" charset="0"/>
        <a:buChar char="›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Embedded Product Development Life Cycle</a:t>
            </a:r>
          </a:p>
        </p:txBody>
      </p:sp>
    </p:spTree>
    <p:extLst>
      <p:ext uri="{BB962C8B-B14F-4D97-AF65-F5344CB8AC3E}">
        <p14:creationId xmlns:p14="http://schemas.microsoft.com/office/powerpoint/2010/main" val="169661900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62BFE4-5BDC-463B-BD4D-02124523E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manufacturer and engineering team continue to work on possible new versions of the product that can perform better.</a:t>
            </a:r>
          </a:p>
          <a:p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F90260-1238-45CF-B44D-ECDC8921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2045A-ED37-4C1B-B749-EF56D29BE8D3}" type="datetime3">
              <a:rPr lang="en-US" smtClean="0"/>
              <a:t>15 April 2021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7798BD-3906-45CA-AFF7-24C00CC07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4E74F5E-CC33-4E23-8311-5948423DF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Upgrades</a:t>
            </a:r>
            <a:r>
              <a:rPr lang="fi-FI" dirty="0"/>
              <a:t> </a:t>
            </a:r>
            <a:r>
              <a:rPr lang="fi-FI" dirty="0" err="1"/>
              <a:t>phase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5920887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62BFE4-5BDC-463B-BD4D-02124523E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 </a:t>
            </a:r>
            <a:r>
              <a:rPr lang="en-US" dirty="0"/>
              <a:t>The manufacturer removes the product from the market as it becomes obsolete. This phase can happen as technology advances, and users' needs change.</a:t>
            </a:r>
          </a:p>
          <a:p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F90260-1238-45CF-B44D-ECDC8921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2045A-ED37-4C1B-B749-EF56D29BE8D3}" type="datetime3">
              <a:rPr lang="en-US" smtClean="0"/>
              <a:t>15 April 2021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7798BD-3906-45CA-AFF7-24C00CC07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4E74F5E-CC33-4E23-8311-5948423DF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Retirement</a:t>
            </a:r>
            <a:r>
              <a:rPr lang="fi-FI" dirty="0"/>
              <a:t>/</a:t>
            </a:r>
            <a:r>
              <a:rPr lang="fi-FI" dirty="0" err="1"/>
              <a:t>disposal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2975948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EE2411-1DAB-475C-809B-DFFB9B12A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B12EA-2E1A-426F-A2F2-F336791EFBE0}" type="datetime3">
              <a:rPr lang="en-US" smtClean="0"/>
              <a:t>15 April 2021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8467BF-2BC0-48CF-A82D-0238FE651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t>2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7BC72B-632C-4430-9D16-C798D39EF50E}"/>
              </a:ext>
            </a:extLst>
          </p:cNvPr>
          <p:cNvSpPr/>
          <p:nvPr/>
        </p:nvSpPr>
        <p:spPr>
          <a:xfrm>
            <a:off x="659669" y="1759720"/>
            <a:ext cx="4392488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The primary stages of the embedded product development life cycle</a:t>
            </a:r>
          </a:p>
          <a:p>
            <a:endParaRPr lang="en-US" sz="20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need phase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Conceptualization phase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Analysis phase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Design phase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Development and testing phase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Deployment phase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Support phase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Upgrades phase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Retirement/disposal: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192D55-FB83-42E1-9392-284F459574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952" y="741739"/>
            <a:ext cx="5544616" cy="554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697694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526C97-0BF6-448C-AD98-9C95F31A1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step can occur for a new product or re-engineering or updating a current product.</a:t>
            </a:r>
          </a:p>
          <a:p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2DEF22-0981-4F3E-9700-0AFB0D24D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2045A-ED37-4C1B-B749-EF56D29BE8D3}" type="datetime3">
              <a:rPr lang="en-US" smtClean="0"/>
              <a:t>15 April 2021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A027D2-6597-4619-AAD8-4091BDE0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3948111-904A-4D96-993B-1981A09C5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need phase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4957407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526C97-0BF6-448C-AD98-9C95F31A1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Engineers might perform a cost-benefit analysis and begin project management, risk management, and other planning steps.</a:t>
            </a:r>
          </a:p>
          <a:p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2DEF22-0981-4F3E-9700-0AFB0D24D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2045A-ED37-4C1B-B749-EF56D29BE8D3}" type="datetime3">
              <a:rPr lang="en-US" smtClean="0"/>
              <a:t>15 April 2021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A027D2-6597-4619-AAD8-4091BDE0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3948111-904A-4D96-993B-1981A09C5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Conceptualization</a:t>
            </a:r>
            <a:r>
              <a:rPr lang="fi-FI" dirty="0"/>
              <a:t> </a:t>
            </a:r>
            <a:r>
              <a:rPr lang="fi-FI" dirty="0" err="1"/>
              <a:t>phase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9148418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526C97-0BF6-448C-AD98-9C95F31A1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 </a:t>
            </a:r>
            <a:r>
              <a:rPr lang="en-US" dirty="0"/>
              <a:t>During this phase, engineers outline the business needs for the product, along with requirements for developing the product.</a:t>
            </a:r>
          </a:p>
          <a:p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2DEF22-0981-4F3E-9700-0AFB0D24D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2045A-ED37-4C1B-B749-EF56D29BE8D3}" type="datetime3">
              <a:rPr lang="en-US" smtClean="0"/>
              <a:t>15 April 2021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A027D2-6597-4619-AAD8-4091BDE0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3948111-904A-4D96-993B-1981A09C5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Analysis </a:t>
            </a:r>
            <a:r>
              <a:rPr lang="fi-FI" dirty="0" err="1"/>
              <a:t>phase</a:t>
            </a:r>
            <a:r>
              <a:rPr lang="fi-FI" dirty="0"/>
              <a:t> 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863153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526C97-0BF6-448C-AD98-9C95F31A1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engineers develop a preliminary design document, which establishes the overall architecture for the product and design. </a:t>
            </a:r>
          </a:p>
          <a:p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2DEF22-0981-4F3E-9700-0AFB0D24D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2045A-ED37-4C1B-B749-EF56D29BE8D3}" type="datetime3">
              <a:rPr lang="en-US" smtClean="0"/>
              <a:t>15 April 2021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A027D2-6597-4619-AAD8-4091BDE0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3948111-904A-4D96-993B-1981A09C5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Design </a:t>
            </a:r>
            <a:r>
              <a:rPr lang="fi-FI" dirty="0" err="1"/>
              <a:t>phase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548255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526C97-0BF6-448C-AD98-9C95F31A1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Engineers build the product into actual hardware and software. They test the product to see how it performs and make changes to ensure it works well.</a:t>
            </a:r>
          </a:p>
          <a:p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2DEF22-0981-4F3E-9700-0AFB0D24D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2045A-ED37-4C1B-B749-EF56D29BE8D3}" type="datetime3">
              <a:rPr lang="en-US" smtClean="0"/>
              <a:t>15 April 2021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A027D2-6597-4619-AAD8-4091BDE0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3948111-904A-4D96-993B-1981A09C5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Development</a:t>
            </a:r>
            <a:r>
              <a:rPr lang="fi-FI" dirty="0"/>
              <a:t> and </a:t>
            </a:r>
            <a:r>
              <a:rPr lang="fi-FI" dirty="0" err="1"/>
              <a:t>testing</a:t>
            </a:r>
            <a:r>
              <a:rPr lang="fi-FI" dirty="0"/>
              <a:t> </a:t>
            </a:r>
            <a:r>
              <a:rPr lang="fi-FI" dirty="0" err="1"/>
              <a:t>phase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2711896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8A1948-3643-4F7E-BACF-6496F757E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product manufacturer deploys the embedded product into the marketplace.</a:t>
            </a:r>
          </a:p>
          <a:p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2EF781-2479-4BC4-BB20-74192BFD0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2045A-ED37-4C1B-B749-EF56D29BE8D3}" type="datetime3">
              <a:rPr lang="en-US" smtClean="0"/>
              <a:t>15 April 2021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79AE97-9891-49F5-B6BC-1D384AB63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51EDF85-9175-4F06-AC07-519A0F875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Deployment </a:t>
            </a:r>
            <a:r>
              <a:rPr lang="fi-FI" dirty="0" err="1"/>
              <a:t>phase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91413009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62BFE4-5BDC-463B-BD4D-02124523E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manufacturer and engineers continue to support the product. They monitor that it's working correctly and quickly make fixes where necessary.</a:t>
            </a:r>
          </a:p>
          <a:p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F90260-1238-45CF-B44D-ECDC8921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2045A-ED37-4C1B-B749-EF56D29BE8D3}" type="datetime3">
              <a:rPr lang="en-US" smtClean="0"/>
              <a:t>15 April 2021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7798BD-3906-45CA-AFF7-24C00CC07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3D178-98AA-4574-9EAA-8EB007C5517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4E74F5E-CC33-4E23-8311-5948423DF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Support</a:t>
            </a:r>
            <a:r>
              <a:rPr lang="fi-FI" dirty="0"/>
              <a:t> </a:t>
            </a:r>
            <a:r>
              <a:rPr lang="fi-FI" dirty="0" err="1"/>
              <a:t>phase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309061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he QT Company">
  <a:themeElements>
    <a:clrScheme name="The QT Company">
      <a:dk1>
        <a:srgbClr val="09102B"/>
      </a:dk1>
      <a:lt1>
        <a:sysClr val="window" lastClr="FFFFFF"/>
      </a:lt1>
      <a:dk2>
        <a:srgbClr val="3A4055"/>
      </a:dk2>
      <a:lt2>
        <a:srgbClr val="F3F3F4"/>
      </a:lt2>
      <a:accent1>
        <a:srgbClr val="41CD52"/>
      </a:accent1>
      <a:accent2>
        <a:srgbClr val="848895"/>
      </a:accent2>
      <a:accent3>
        <a:srgbClr val="53586B"/>
      </a:accent3>
      <a:accent4>
        <a:srgbClr val="17A81A"/>
      </a:accent4>
      <a:accent5>
        <a:srgbClr val="222840"/>
      </a:accent5>
      <a:accent6>
        <a:srgbClr val="B5B7BF"/>
      </a:accent6>
      <a:hlink>
        <a:srgbClr val="21BE2B"/>
      </a:hlink>
      <a:folHlink>
        <a:srgbClr val="848895"/>
      </a:folHlink>
    </a:clrScheme>
    <a:fontScheme name="The QT company">
      <a:majorFont>
        <a:latin typeface="Titillium Web"/>
        <a:ea typeface=""/>
        <a:cs typeface=""/>
      </a:majorFont>
      <a:minorFont>
        <a:latin typeface="Titillium We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AA76FDA5-2777-4795-92B7-67D03C5B08B0}" vid="{05B28644-DD47-409B-B126-3019DAFA3E9F}"/>
    </a:ext>
  </a:extLst>
</a:theme>
</file>

<file path=ppt/theme/theme2.xml><?xml version="1.0" encoding="utf-8"?>
<a:theme xmlns:a="http://schemas.openxmlformats.org/drawingml/2006/main" name="Office Theme">
  <a:themeElements>
    <a:clrScheme name="The QT Company">
      <a:dk1>
        <a:srgbClr val="09102B"/>
      </a:dk1>
      <a:lt1>
        <a:sysClr val="window" lastClr="FFFFFF"/>
      </a:lt1>
      <a:dk2>
        <a:srgbClr val="3A4055"/>
      </a:dk2>
      <a:lt2>
        <a:srgbClr val="F3F3F4"/>
      </a:lt2>
      <a:accent1>
        <a:srgbClr val="41CD52"/>
      </a:accent1>
      <a:accent2>
        <a:srgbClr val="848895"/>
      </a:accent2>
      <a:accent3>
        <a:srgbClr val="53586B"/>
      </a:accent3>
      <a:accent4>
        <a:srgbClr val="17A81A"/>
      </a:accent4>
      <a:accent5>
        <a:srgbClr val="222840"/>
      </a:accent5>
      <a:accent6>
        <a:srgbClr val="B5B7BF"/>
      </a:accent6>
      <a:hlink>
        <a:srgbClr val="21BE2B"/>
      </a:hlink>
      <a:folHlink>
        <a:srgbClr val="848895"/>
      </a:folHlink>
    </a:clrScheme>
    <a:fontScheme name="The QT company">
      <a:majorFont>
        <a:latin typeface="Titillium Web"/>
        <a:ea typeface=""/>
        <a:cs typeface=""/>
      </a:majorFont>
      <a:minorFont>
        <a:latin typeface="Titillium We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he QT Company">
      <a:dk1>
        <a:srgbClr val="09102B"/>
      </a:dk1>
      <a:lt1>
        <a:sysClr val="window" lastClr="FFFFFF"/>
      </a:lt1>
      <a:dk2>
        <a:srgbClr val="3A4055"/>
      </a:dk2>
      <a:lt2>
        <a:srgbClr val="F3F3F4"/>
      </a:lt2>
      <a:accent1>
        <a:srgbClr val="41CD52"/>
      </a:accent1>
      <a:accent2>
        <a:srgbClr val="848895"/>
      </a:accent2>
      <a:accent3>
        <a:srgbClr val="53586B"/>
      </a:accent3>
      <a:accent4>
        <a:srgbClr val="17A81A"/>
      </a:accent4>
      <a:accent5>
        <a:srgbClr val="222840"/>
      </a:accent5>
      <a:accent6>
        <a:srgbClr val="B5B7BF"/>
      </a:accent6>
      <a:hlink>
        <a:srgbClr val="21BE2B"/>
      </a:hlink>
      <a:folHlink>
        <a:srgbClr val="848895"/>
      </a:folHlink>
    </a:clrScheme>
    <a:fontScheme name="The QT company">
      <a:majorFont>
        <a:latin typeface="Titillium Web"/>
        <a:ea typeface=""/>
        <a:cs typeface=""/>
      </a:majorFont>
      <a:minorFont>
        <a:latin typeface="Titillium We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21479AA22A10409EA1478A51064DF7" ma:contentTypeVersion="7" ma:contentTypeDescription="Create a new document." ma:contentTypeScope="" ma:versionID="38f406e03b3258dcfe294834e6e32c8a">
  <xsd:schema xmlns:xsd="http://www.w3.org/2001/XMLSchema" xmlns:xs="http://www.w3.org/2001/XMLSchema" xmlns:p="http://schemas.microsoft.com/office/2006/metadata/properties" xmlns:ns3="5c3449fa-ad5c-4438-b58c-b69a4ef591c9" xmlns:ns4="a1e5e457-f06d-4f76-b583-23aaddd99198" targetNamespace="http://schemas.microsoft.com/office/2006/metadata/properties" ma:root="true" ma:fieldsID="fc2129b03bcce6871c0725c362e17adc" ns3:_="" ns4:_="">
    <xsd:import namespace="5c3449fa-ad5c-4438-b58c-b69a4ef591c9"/>
    <xsd:import namespace="a1e5e457-f06d-4f76-b583-23aaddd991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449fa-ad5c-4438-b58c-b69a4ef591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e5e457-f06d-4f76-b583-23aaddd9919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5429C5-E3FC-4743-AFE5-9FD7569A81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C3B527-28DE-4CFB-AAA9-E4B8C97569D4}">
  <ds:schemaRefs>
    <ds:schemaRef ds:uri="5c3449fa-ad5c-4438-b58c-b69a4ef591c9"/>
    <ds:schemaRef ds:uri="http://purl.org/dc/terms/"/>
    <ds:schemaRef ds:uri="http://schemas.openxmlformats.org/package/2006/metadata/core-properties"/>
    <ds:schemaRef ds:uri="a1e5e457-f06d-4f76-b583-23aaddd99198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418C6C9-B926-47FD-ABE6-5D9D8ECCE6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3449fa-ad5c-4438-b58c-b69a4ef591c9"/>
    <ds:schemaRef ds:uri="a1e5e457-f06d-4f76-b583-23aaddd991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TheQt</Template>
  <TotalTime>0</TotalTime>
  <Words>217</Words>
  <Application>Microsoft Office PowerPoint</Application>
  <PresentationFormat>Widescreen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Titillium Web</vt:lpstr>
      <vt:lpstr>The QT Company</vt:lpstr>
      <vt:lpstr>The Embedded Product Development Life Cycle</vt:lpstr>
      <vt:lpstr>PowerPoint Presentation</vt:lpstr>
      <vt:lpstr>The need phase</vt:lpstr>
      <vt:lpstr>Conceptualization phase</vt:lpstr>
      <vt:lpstr>Analysis phase  </vt:lpstr>
      <vt:lpstr>Design phase</vt:lpstr>
      <vt:lpstr>Development and testing phase</vt:lpstr>
      <vt:lpstr>Deployment phase</vt:lpstr>
      <vt:lpstr>Support phase</vt:lpstr>
      <vt:lpstr>Upgrades phase</vt:lpstr>
      <vt:lpstr>Retirement/disposal</vt:lpstr>
    </vt:vector>
  </TitlesOfParts>
  <Manager>Henri Tokola</Manager>
  <Company>The Qt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Maiju Oikarinen</dc:creator>
  <cp:lastModifiedBy>Maiju Oikarinen</cp:lastModifiedBy>
  <cp:revision>7</cp:revision>
  <cp:lastPrinted>2016-03-29T08:16:01Z</cp:lastPrinted>
  <dcterms:created xsi:type="dcterms:W3CDTF">2021-04-09T05:48:12Z</dcterms:created>
  <dcterms:modified xsi:type="dcterms:W3CDTF">2021-04-15T10:56:16Z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0x0101005521479AA22A10409EA1478A51064DF7</vt:lpwstr>
  </property>
</Properties>
</file>