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8" r:id="rId12"/>
    <p:sldId id="265" r:id="rId13"/>
    <p:sldId id="266" r:id="rId14"/>
    <p:sldId id="270" r:id="rId15"/>
    <p:sldId id="269" r:id="rId16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162">
          <p15:clr>
            <a:srgbClr val="A4A3A4"/>
          </p15:clr>
        </p15:guide>
        <p15:guide id="5" orient="horz" pos="3067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pos="347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EA93B-08F2-F5CA-6278-D6F97544E0D2}" v="48" dt="2021-04-15T10:57:58.176"/>
    <p1510:client id="{CAA03454-38F8-FB1A-1D63-52D3F5171EB9}" v="2" dt="2021-04-15T10:50:07.301"/>
    <p1510:client id="{E95ED83F-9972-4B7D-8747-EAA428DAAA6B}" v="352" dt="2021-04-15T10:50:37.396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  <p:guide orient="horz" pos="3884"/>
        <p:guide orient="horz" pos="1162"/>
        <p:guide orient="horz" pos="3067"/>
        <p:guide orient="horz" pos="1842"/>
        <p:guide pos="347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8"/>
    </p:cViewPr>
  </p:sorterViewPr>
  <p:notesViewPr>
    <p:cSldViewPr showGuides="1">
      <p:cViewPr varScale="1">
        <p:scale>
          <a:sx n="80" d="100"/>
          <a:sy n="80" d="100"/>
        </p:scale>
        <p:origin x="-396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ju Oikarinen" userId="9f6bec93-5b72-4ba3-95c9-af44e7bd4d1a" providerId="ADAL" clId="{E95ED83F-9972-4B7D-8747-EAA428DAAA6B}"/>
    <pc:docChg chg="undo custSel addSld delSld modSld sldOrd modMainMaster">
      <pc:chgData name="Maiju Oikarinen" userId="9f6bec93-5b72-4ba3-95c9-af44e7bd4d1a" providerId="ADAL" clId="{E95ED83F-9972-4B7D-8747-EAA428DAAA6B}" dt="2021-04-15T10:50:37.396" v="347" actId="14100"/>
      <pc:docMkLst>
        <pc:docMk/>
      </pc:docMkLst>
      <pc:sldChg chg="addSp delSp modSp">
        <pc:chgData name="Maiju Oikarinen" userId="9f6bec93-5b72-4ba3-95c9-af44e7bd4d1a" providerId="ADAL" clId="{E95ED83F-9972-4B7D-8747-EAA428DAAA6B}" dt="2021-04-14T12:20:48.341" v="304" actId="1076"/>
        <pc:sldMkLst>
          <pc:docMk/>
          <pc:sldMk cId="1205757462" sldId="257"/>
        </pc:sldMkLst>
        <pc:spChg chg="del">
          <ac:chgData name="Maiju Oikarinen" userId="9f6bec93-5b72-4ba3-95c9-af44e7bd4d1a" providerId="ADAL" clId="{E95ED83F-9972-4B7D-8747-EAA428DAAA6B}" dt="2021-04-13T07:50:56.222" v="270" actId="478"/>
          <ac:spMkLst>
            <pc:docMk/>
            <pc:sldMk cId="1205757462" sldId="257"/>
            <ac:spMk id="3" creationId="{6D3D249D-7A82-4B4E-89FE-FBF7288E413E}"/>
          </ac:spMkLst>
        </pc:spChg>
        <pc:spChg chg="add del">
          <ac:chgData name="Maiju Oikarinen" userId="9f6bec93-5b72-4ba3-95c9-af44e7bd4d1a" providerId="ADAL" clId="{E95ED83F-9972-4B7D-8747-EAA428DAAA6B}" dt="2021-04-14T12:20:01.129" v="285"/>
          <ac:spMkLst>
            <pc:docMk/>
            <pc:sldMk cId="1205757462" sldId="257"/>
            <ac:spMk id="7" creationId="{6BD4CC99-06F3-464F-B9B3-35F822E5A728}"/>
          </ac:spMkLst>
        </pc:spChg>
        <pc:spChg chg="add del mod">
          <ac:chgData name="Maiju Oikarinen" userId="9f6bec93-5b72-4ba3-95c9-af44e7bd4d1a" providerId="ADAL" clId="{E95ED83F-9972-4B7D-8747-EAA428DAAA6B}" dt="2021-04-14T12:20:06.917" v="289"/>
          <ac:spMkLst>
            <pc:docMk/>
            <pc:sldMk cId="1205757462" sldId="257"/>
            <ac:spMk id="8" creationId="{C2CF1FA6-4FCB-4471-8D5B-2A1431A8ED5F}"/>
          </ac:spMkLst>
        </pc:spChg>
        <pc:spChg chg="add del">
          <ac:chgData name="Maiju Oikarinen" userId="9f6bec93-5b72-4ba3-95c9-af44e7bd4d1a" providerId="ADAL" clId="{E95ED83F-9972-4B7D-8747-EAA428DAAA6B}" dt="2021-04-14T12:20:11.054" v="291"/>
          <ac:spMkLst>
            <pc:docMk/>
            <pc:sldMk cId="1205757462" sldId="257"/>
            <ac:spMk id="9" creationId="{923DF822-CEB4-42D4-80DC-9ED57B396BCD}"/>
          </ac:spMkLst>
        </pc:spChg>
        <pc:spChg chg="add mod">
          <ac:chgData name="Maiju Oikarinen" userId="9f6bec93-5b72-4ba3-95c9-af44e7bd4d1a" providerId="ADAL" clId="{E95ED83F-9972-4B7D-8747-EAA428DAAA6B}" dt="2021-04-14T12:20:45.960" v="303" actId="1076"/>
          <ac:spMkLst>
            <pc:docMk/>
            <pc:sldMk cId="1205757462" sldId="257"/>
            <ac:spMk id="10" creationId="{8D7BC72B-632C-4430-9D16-C798D39EF50E}"/>
          </ac:spMkLst>
        </pc:spChg>
        <pc:picChg chg="add mod">
          <ac:chgData name="Maiju Oikarinen" userId="9f6bec93-5b72-4ba3-95c9-af44e7bd4d1a" providerId="ADAL" clId="{E95ED83F-9972-4B7D-8747-EAA428DAAA6B}" dt="2021-04-14T12:20:48.341" v="304" actId="1076"/>
          <ac:picMkLst>
            <pc:docMk/>
            <pc:sldMk cId="1205757462" sldId="257"/>
            <ac:picMk id="6" creationId="{082F09F4-CBEA-4079-8586-052BB9E838C9}"/>
          </ac:picMkLst>
        </pc:picChg>
        <pc:picChg chg="del mod">
          <ac:chgData name="Maiju Oikarinen" userId="9f6bec93-5b72-4ba3-95c9-af44e7bd4d1a" providerId="ADAL" clId="{E95ED83F-9972-4B7D-8747-EAA428DAAA6B}" dt="2021-04-14T12:07:59.517" v="280" actId="478"/>
          <ac:picMkLst>
            <pc:docMk/>
            <pc:sldMk cId="1205757462" sldId="257"/>
            <ac:picMk id="1026" creationId="{EE8D9676-566D-4A8A-A55F-621D58043622}"/>
          </ac:picMkLst>
        </pc:picChg>
      </pc:sldChg>
      <pc:sldChg chg="modSp del">
        <pc:chgData name="Maiju Oikarinen" userId="9f6bec93-5b72-4ba3-95c9-af44e7bd4d1a" providerId="ADAL" clId="{E95ED83F-9972-4B7D-8747-EAA428DAAA6B}" dt="2021-04-14T12:22:31.880" v="335" actId="2696"/>
        <pc:sldMkLst>
          <pc:docMk/>
          <pc:sldMk cId="114833443" sldId="258"/>
        </pc:sldMkLst>
        <pc:spChg chg="mod">
          <ac:chgData name="Maiju Oikarinen" userId="9f6bec93-5b72-4ba3-95c9-af44e7bd4d1a" providerId="ADAL" clId="{E95ED83F-9972-4B7D-8747-EAA428DAAA6B}" dt="2021-04-12T06:59:59.312" v="80" actId="20577"/>
          <ac:spMkLst>
            <pc:docMk/>
            <pc:sldMk cId="114833443" sldId="258"/>
            <ac:spMk id="6" creationId="{EEF82C61-4771-4C5B-AAD7-119D7F4A1B99}"/>
          </ac:spMkLst>
        </pc:spChg>
      </pc:sldChg>
      <pc:sldChg chg="addSp delSp">
        <pc:chgData name="Maiju Oikarinen" userId="9f6bec93-5b72-4ba3-95c9-af44e7bd4d1a" providerId="ADAL" clId="{E95ED83F-9972-4B7D-8747-EAA428DAAA6B}" dt="2021-04-13T07:51:00.113" v="271" actId="478"/>
        <pc:sldMkLst>
          <pc:docMk/>
          <pc:sldMk cId="895934847" sldId="259"/>
        </pc:sldMkLst>
        <pc:spChg chg="del">
          <ac:chgData name="Maiju Oikarinen" userId="9f6bec93-5b72-4ba3-95c9-af44e7bd4d1a" providerId="ADAL" clId="{E95ED83F-9972-4B7D-8747-EAA428DAAA6B}" dt="2021-04-13T07:51:00.113" v="271" actId="478"/>
          <ac:spMkLst>
            <pc:docMk/>
            <pc:sldMk cId="895934847" sldId="259"/>
            <ac:spMk id="4" creationId="{B745FDD9-805F-409A-83E2-B5A41B13661C}"/>
          </ac:spMkLst>
        </pc:spChg>
        <pc:grpChg chg="add del">
          <ac:chgData name="Maiju Oikarinen" userId="9f6bec93-5b72-4ba3-95c9-af44e7bd4d1a" providerId="ADAL" clId="{E95ED83F-9972-4B7D-8747-EAA428DAAA6B}" dt="2021-04-12T11:26:16.878" v="246" actId="478"/>
          <ac:grpSpMkLst>
            <pc:docMk/>
            <pc:sldMk cId="895934847" sldId="259"/>
            <ac:grpSpMk id="7" creationId="{490CBFEA-247B-458E-8887-99454EB3F30B}"/>
          </ac:grpSpMkLst>
        </pc:grpChg>
      </pc:sldChg>
      <pc:sldChg chg="delSp modSp">
        <pc:chgData name="Maiju Oikarinen" userId="9f6bec93-5b72-4ba3-95c9-af44e7bd4d1a" providerId="ADAL" clId="{E95ED83F-9972-4B7D-8747-EAA428DAAA6B}" dt="2021-04-14T12:21:00.689" v="305" actId="20577"/>
        <pc:sldMkLst>
          <pc:docMk/>
          <pc:sldMk cId="2034957407" sldId="260"/>
        </pc:sldMkLst>
        <pc:spChg chg="mod">
          <ac:chgData name="Maiju Oikarinen" userId="9f6bec93-5b72-4ba3-95c9-af44e7bd4d1a" providerId="ADAL" clId="{E95ED83F-9972-4B7D-8747-EAA428DAAA6B}" dt="2021-04-14T12:21:00.689" v="305" actId="20577"/>
          <ac:spMkLst>
            <pc:docMk/>
            <pc:sldMk cId="2034957407" sldId="260"/>
            <ac:spMk id="2" creationId="{69526C97-0BF6-448C-AD98-9C95F31A1814}"/>
          </ac:spMkLst>
        </pc:spChg>
        <pc:spChg chg="del">
          <ac:chgData name="Maiju Oikarinen" userId="9f6bec93-5b72-4ba3-95c9-af44e7bd4d1a" providerId="ADAL" clId="{E95ED83F-9972-4B7D-8747-EAA428DAAA6B}" dt="2021-04-13T07:51:02.188" v="272" actId="478"/>
          <ac:spMkLst>
            <pc:docMk/>
            <pc:sldMk cId="2034957407" sldId="260"/>
            <ac:spMk id="4" creationId="{B745FDD9-805F-409A-83E2-B5A41B13661C}"/>
          </ac:spMkLst>
        </pc:spChg>
      </pc:sldChg>
      <pc:sldChg chg="delSp">
        <pc:chgData name="Maiju Oikarinen" userId="9f6bec93-5b72-4ba3-95c9-af44e7bd4d1a" providerId="ADAL" clId="{E95ED83F-9972-4B7D-8747-EAA428DAAA6B}" dt="2021-04-13T07:51:04.742" v="273" actId="478"/>
        <pc:sldMkLst>
          <pc:docMk/>
          <pc:sldMk cId="3579148418" sldId="261"/>
        </pc:sldMkLst>
        <pc:spChg chg="del">
          <ac:chgData name="Maiju Oikarinen" userId="9f6bec93-5b72-4ba3-95c9-af44e7bd4d1a" providerId="ADAL" clId="{E95ED83F-9972-4B7D-8747-EAA428DAAA6B}" dt="2021-04-13T07:51:04.742" v="273" actId="478"/>
          <ac:spMkLst>
            <pc:docMk/>
            <pc:sldMk cId="3579148418" sldId="261"/>
            <ac:spMk id="4" creationId="{B745FDD9-805F-409A-83E2-B5A41B13661C}"/>
          </ac:spMkLst>
        </pc:spChg>
      </pc:sldChg>
      <pc:sldChg chg="delSp">
        <pc:chgData name="Maiju Oikarinen" userId="9f6bec93-5b72-4ba3-95c9-af44e7bd4d1a" providerId="ADAL" clId="{E95ED83F-9972-4B7D-8747-EAA428DAAA6B}" dt="2021-04-13T07:51:07.037" v="274" actId="478"/>
        <pc:sldMkLst>
          <pc:docMk/>
          <pc:sldMk cId="638631535" sldId="262"/>
        </pc:sldMkLst>
        <pc:spChg chg="del">
          <ac:chgData name="Maiju Oikarinen" userId="9f6bec93-5b72-4ba3-95c9-af44e7bd4d1a" providerId="ADAL" clId="{E95ED83F-9972-4B7D-8747-EAA428DAAA6B}" dt="2021-04-13T07:51:07.037" v="274" actId="478"/>
          <ac:spMkLst>
            <pc:docMk/>
            <pc:sldMk cId="638631535" sldId="262"/>
            <ac:spMk id="4" creationId="{B745FDD9-805F-409A-83E2-B5A41B13661C}"/>
          </ac:spMkLst>
        </pc:spChg>
      </pc:sldChg>
      <pc:sldChg chg="delSp">
        <pc:chgData name="Maiju Oikarinen" userId="9f6bec93-5b72-4ba3-95c9-af44e7bd4d1a" providerId="ADAL" clId="{E95ED83F-9972-4B7D-8747-EAA428DAAA6B}" dt="2021-04-13T07:51:09.811" v="275" actId="478"/>
        <pc:sldMkLst>
          <pc:docMk/>
          <pc:sldMk cId="211548255" sldId="263"/>
        </pc:sldMkLst>
        <pc:spChg chg="del">
          <ac:chgData name="Maiju Oikarinen" userId="9f6bec93-5b72-4ba3-95c9-af44e7bd4d1a" providerId="ADAL" clId="{E95ED83F-9972-4B7D-8747-EAA428DAAA6B}" dt="2021-04-13T07:51:09.811" v="275" actId="478"/>
          <ac:spMkLst>
            <pc:docMk/>
            <pc:sldMk cId="211548255" sldId="263"/>
            <ac:spMk id="4" creationId="{B745FDD9-805F-409A-83E2-B5A41B13661C}"/>
          </ac:spMkLst>
        </pc:spChg>
      </pc:sldChg>
      <pc:sldChg chg="delSp modSp del">
        <pc:chgData name="Maiju Oikarinen" userId="9f6bec93-5b72-4ba3-95c9-af44e7bd4d1a" providerId="ADAL" clId="{E95ED83F-9972-4B7D-8747-EAA428DAAA6B}" dt="2021-04-14T12:21:19.876" v="308" actId="2696"/>
        <pc:sldMkLst>
          <pc:docMk/>
          <pc:sldMk cId="3026249476" sldId="264"/>
        </pc:sldMkLst>
        <pc:spChg chg="mod">
          <ac:chgData name="Maiju Oikarinen" userId="9f6bec93-5b72-4ba3-95c9-af44e7bd4d1a" providerId="ADAL" clId="{E95ED83F-9972-4B7D-8747-EAA428DAAA6B}" dt="2021-04-12T07:35:06.411" v="213" actId="5793"/>
          <ac:spMkLst>
            <pc:docMk/>
            <pc:sldMk cId="3026249476" sldId="264"/>
            <ac:spMk id="2" creationId="{AE770934-04B2-407B-BD16-392AF51B4100}"/>
          </ac:spMkLst>
        </pc:spChg>
        <pc:spChg chg="del">
          <ac:chgData name="Maiju Oikarinen" userId="9f6bec93-5b72-4ba3-95c9-af44e7bd4d1a" providerId="ADAL" clId="{E95ED83F-9972-4B7D-8747-EAA428DAAA6B}" dt="2021-04-13T07:51:12.173" v="276" actId="478"/>
          <ac:spMkLst>
            <pc:docMk/>
            <pc:sldMk cId="3026249476" sldId="264"/>
            <ac:spMk id="4" creationId="{6D321C3C-ACC0-4F22-8453-027FAA6EDFA6}"/>
          </ac:spMkLst>
        </pc:spChg>
      </pc:sldChg>
      <pc:sldChg chg="delSp">
        <pc:chgData name="Maiju Oikarinen" userId="9f6bec93-5b72-4ba3-95c9-af44e7bd4d1a" providerId="ADAL" clId="{E95ED83F-9972-4B7D-8747-EAA428DAAA6B}" dt="2021-04-13T07:51:14.682" v="277" actId="478"/>
        <pc:sldMkLst>
          <pc:docMk/>
          <pc:sldMk cId="2291413009" sldId="265"/>
        </pc:sldMkLst>
        <pc:spChg chg="del">
          <ac:chgData name="Maiju Oikarinen" userId="9f6bec93-5b72-4ba3-95c9-af44e7bd4d1a" providerId="ADAL" clId="{E95ED83F-9972-4B7D-8747-EAA428DAAA6B}" dt="2021-04-13T07:51:14.682" v="277" actId="478"/>
          <ac:spMkLst>
            <pc:docMk/>
            <pc:sldMk cId="2291413009" sldId="265"/>
            <ac:spMk id="4" creationId="{09928468-10FB-488A-BBBE-9B005DF1691A}"/>
          </ac:spMkLst>
        </pc:spChg>
      </pc:sldChg>
      <pc:sldChg chg="delSp modSp">
        <pc:chgData name="Maiju Oikarinen" userId="9f6bec93-5b72-4ba3-95c9-af44e7bd4d1a" providerId="ADAL" clId="{E95ED83F-9972-4B7D-8747-EAA428DAAA6B}" dt="2021-04-14T12:22:12.964" v="331" actId="20577"/>
        <pc:sldMkLst>
          <pc:docMk/>
          <pc:sldMk cId="99309061" sldId="266"/>
        </pc:sldMkLst>
        <pc:spChg chg="del">
          <ac:chgData name="Maiju Oikarinen" userId="9f6bec93-5b72-4ba3-95c9-af44e7bd4d1a" providerId="ADAL" clId="{E95ED83F-9972-4B7D-8747-EAA428DAAA6B}" dt="2021-04-13T07:51:16.131" v="278" actId="478"/>
          <ac:spMkLst>
            <pc:docMk/>
            <pc:sldMk cId="99309061" sldId="266"/>
            <ac:spMk id="4" creationId="{CD3BC8E7-7A39-4E1D-9BF0-672E613A2C0F}"/>
          </ac:spMkLst>
        </pc:spChg>
        <pc:spChg chg="mod">
          <ac:chgData name="Maiju Oikarinen" userId="9f6bec93-5b72-4ba3-95c9-af44e7bd4d1a" providerId="ADAL" clId="{E95ED83F-9972-4B7D-8747-EAA428DAAA6B}" dt="2021-04-14T12:22:12.964" v="331" actId="20577"/>
          <ac:spMkLst>
            <pc:docMk/>
            <pc:sldMk cId="99309061" sldId="266"/>
            <ac:spMk id="6" creationId="{44E74F5E-CC33-4E23-8311-5948423DF9DB}"/>
          </ac:spMkLst>
        </pc:spChg>
      </pc:sldChg>
      <pc:sldChg chg="del">
        <pc:chgData name="Maiju Oikarinen" userId="9f6bec93-5b72-4ba3-95c9-af44e7bd4d1a" providerId="ADAL" clId="{E95ED83F-9972-4B7D-8747-EAA428DAAA6B}" dt="2021-04-14T12:22:38.035" v="338" actId="2696"/>
        <pc:sldMkLst>
          <pc:docMk/>
          <pc:sldMk cId="3664975670" sldId="267"/>
        </pc:sldMkLst>
      </pc:sldChg>
      <pc:sldChg chg="addSp modSp add del ord">
        <pc:chgData name="Maiju Oikarinen" userId="9f6bec93-5b72-4ba3-95c9-af44e7bd4d1a" providerId="ADAL" clId="{E95ED83F-9972-4B7D-8747-EAA428DAAA6B}" dt="2021-04-14T12:08:13.898" v="282" actId="2696"/>
        <pc:sldMkLst>
          <pc:docMk/>
          <pc:sldMk cId="3533858159" sldId="268"/>
        </pc:sldMkLst>
        <pc:spChg chg="add mod">
          <ac:chgData name="Maiju Oikarinen" userId="9f6bec93-5b72-4ba3-95c9-af44e7bd4d1a" providerId="ADAL" clId="{E95ED83F-9972-4B7D-8747-EAA428DAAA6B}" dt="2021-04-12T07:10:27.457" v="198" actId="164"/>
          <ac:spMkLst>
            <pc:docMk/>
            <pc:sldMk cId="3533858159" sldId="268"/>
            <ac:spMk id="7" creationId="{78AE4CE7-9405-493C-AEDD-9583C3D17DF2}"/>
          </ac:spMkLst>
        </pc:spChg>
        <pc:grpChg chg="add mod">
          <ac:chgData name="Maiju Oikarinen" userId="9f6bec93-5b72-4ba3-95c9-af44e7bd4d1a" providerId="ADAL" clId="{E95ED83F-9972-4B7D-8747-EAA428DAAA6B}" dt="2021-04-12T11:28:49.382" v="268" actId="1076"/>
          <ac:grpSpMkLst>
            <pc:docMk/>
            <pc:sldMk cId="3533858159" sldId="268"/>
            <ac:grpSpMk id="8" creationId="{3D8C6E76-50EF-430B-BCD6-A96E6C7D6437}"/>
          </ac:grpSpMkLst>
        </pc:grpChg>
        <pc:picChg chg="add mod">
          <ac:chgData name="Maiju Oikarinen" userId="9f6bec93-5b72-4ba3-95c9-af44e7bd4d1a" providerId="ADAL" clId="{E95ED83F-9972-4B7D-8747-EAA428DAAA6B}" dt="2021-04-12T07:10:27.457" v="198" actId="164"/>
          <ac:picMkLst>
            <pc:docMk/>
            <pc:sldMk cId="3533858159" sldId="268"/>
            <ac:picMk id="6" creationId="{20672CAC-DEF4-4E1C-8B8A-161580880041}"/>
          </ac:picMkLst>
        </pc:picChg>
      </pc:sldChg>
      <pc:sldChg chg="modSp add">
        <pc:chgData name="Maiju Oikarinen" userId="9f6bec93-5b72-4ba3-95c9-af44e7bd4d1a" providerId="ADAL" clId="{E95ED83F-9972-4B7D-8747-EAA428DAAA6B}" dt="2021-04-14T12:21:18.162" v="307"/>
        <pc:sldMkLst>
          <pc:docMk/>
          <pc:sldMk cId="4082711896" sldId="268"/>
        </pc:sldMkLst>
        <pc:spChg chg="mod">
          <ac:chgData name="Maiju Oikarinen" userId="9f6bec93-5b72-4ba3-95c9-af44e7bd4d1a" providerId="ADAL" clId="{E95ED83F-9972-4B7D-8747-EAA428DAAA6B}" dt="2021-04-14T12:21:18.162" v="307"/>
          <ac:spMkLst>
            <pc:docMk/>
            <pc:sldMk cId="4082711896" sldId="268"/>
            <ac:spMk id="6" creationId="{13948111-904A-4D96-993B-1981A09C50B5}"/>
          </ac:spMkLst>
        </pc:spChg>
      </pc:sldChg>
      <pc:sldChg chg="modSp add ord">
        <pc:chgData name="Maiju Oikarinen" userId="9f6bec93-5b72-4ba3-95c9-af44e7bd4d1a" providerId="ADAL" clId="{E95ED83F-9972-4B7D-8747-EAA428DAAA6B}" dt="2021-04-14T12:22:33.413" v="336"/>
        <pc:sldMkLst>
          <pc:docMk/>
          <pc:sldMk cId="3402975948" sldId="269"/>
        </pc:sldMkLst>
        <pc:spChg chg="mod">
          <ac:chgData name="Maiju Oikarinen" userId="9f6bec93-5b72-4ba3-95c9-af44e7bd4d1a" providerId="ADAL" clId="{E95ED83F-9972-4B7D-8747-EAA428DAAA6B}" dt="2021-04-14T12:22:29.882" v="334"/>
          <ac:spMkLst>
            <pc:docMk/>
            <pc:sldMk cId="3402975948" sldId="269"/>
            <ac:spMk id="6" creationId="{44E74F5E-CC33-4E23-8311-5948423DF9DB}"/>
          </ac:spMkLst>
        </pc:spChg>
      </pc:sldChg>
      <pc:sldChg chg="modSp add">
        <pc:chgData name="Maiju Oikarinen" userId="9f6bec93-5b72-4ba3-95c9-af44e7bd4d1a" providerId="ADAL" clId="{E95ED83F-9972-4B7D-8747-EAA428DAAA6B}" dt="2021-04-14T12:22:36.622" v="337"/>
        <pc:sldMkLst>
          <pc:docMk/>
          <pc:sldMk cId="885920887" sldId="270"/>
        </pc:sldMkLst>
        <pc:spChg chg="mod">
          <ac:chgData name="Maiju Oikarinen" userId="9f6bec93-5b72-4ba3-95c9-af44e7bd4d1a" providerId="ADAL" clId="{E95ED83F-9972-4B7D-8747-EAA428DAAA6B}" dt="2021-04-14T12:22:36.622" v="337"/>
          <ac:spMkLst>
            <pc:docMk/>
            <pc:sldMk cId="885920887" sldId="270"/>
            <ac:spMk id="6" creationId="{44E74F5E-CC33-4E23-8311-5948423DF9DB}"/>
          </ac:spMkLst>
        </pc:spChg>
      </pc:sldChg>
      <pc:sldChg chg="addSp modSp">
        <pc:chgData name="Maiju Oikarinen" userId="9f6bec93-5b72-4ba3-95c9-af44e7bd4d1a" providerId="ADAL" clId="{E95ED83F-9972-4B7D-8747-EAA428DAAA6B}" dt="2021-04-15T10:50:37.396" v="347" actId="14100"/>
        <pc:sldMkLst>
          <pc:docMk/>
          <pc:sldMk cId="3605697694" sldId="271"/>
        </pc:sldMkLst>
        <pc:picChg chg="add mod">
          <ac:chgData name="Maiju Oikarinen" userId="9f6bec93-5b72-4ba3-95c9-af44e7bd4d1a" providerId="ADAL" clId="{E95ED83F-9972-4B7D-8747-EAA428DAAA6B}" dt="2021-04-15T10:50:37.396" v="347" actId="14100"/>
          <ac:picMkLst>
            <pc:docMk/>
            <pc:sldMk cId="3605697694" sldId="271"/>
            <ac:picMk id="5" creationId="{F3192D55-FB83-42E1-9392-284F45957438}"/>
          </ac:picMkLst>
        </pc:picChg>
      </pc:sldChg>
      <pc:sldMasterChg chg="addSp delSp modSp modSldLayout">
        <pc:chgData name="Maiju Oikarinen" userId="9f6bec93-5b72-4ba3-95c9-af44e7bd4d1a" providerId="ADAL" clId="{E95ED83F-9972-4B7D-8747-EAA428DAAA6B}" dt="2021-04-12T11:28:27.674" v="267" actId="478"/>
        <pc:sldMasterMkLst>
          <pc:docMk/>
          <pc:sldMasterMk cId="2442103096" sldId="2147483648"/>
        </pc:sldMasterMkLst>
        <pc:spChg chg="add del">
          <ac:chgData name="Maiju Oikarinen" userId="9f6bec93-5b72-4ba3-95c9-af44e7bd4d1a" providerId="ADAL" clId="{E95ED83F-9972-4B7D-8747-EAA428DAAA6B}" dt="2021-04-12T11:28:27.674" v="267" actId="478"/>
          <ac:spMkLst>
            <pc:docMk/>
            <pc:sldMasterMk cId="2442103096" sldId="2147483648"/>
            <ac:spMk id="9" creationId="{144380CF-DF3E-4A47-9FC6-77F96578520F}"/>
          </ac:spMkLst>
        </pc:spChg>
        <pc:grpChg chg="add del mod">
          <ac:chgData name="Maiju Oikarinen" userId="9f6bec93-5b72-4ba3-95c9-af44e7bd4d1a" providerId="ADAL" clId="{E95ED83F-9972-4B7D-8747-EAA428DAAA6B}" dt="2021-04-12T11:28:09.228" v="264"/>
          <ac:grpSpMkLst>
            <pc:docMk/>
            <pc:sldMasterMk cId="2442103096" sldId="2147483648"/>
            <ac:grpSpMk id="11" creationId="{2DA461B2-0491-4322-B523-EA85CDFD0BC5}"/>
          </ac:grpSpMkLst>
        </pc:grpChg>
        <pc:sldLayoutChg chg="addSp delSp modSp">
          <pc:chgData name="Maiju Oikarinen" userId="9f6bec93-5b72-4ba3-95c9-af44e7bd4d1a" providerId="ADAL" clId="{E95ED83F-9972-4B7D-8747-EAA428DAAA6B}" dt="2021-04-12T11:28:22.828" v="266" actId="1076"/>
          <pc:sldLayoutMkLst>
            <pc:docMk/>
            <pc:sldMasterMk cId="2442103096" sldId="2147483648"/>
            <pc:sldLayoutMk cId="3049447113" sldId="2147483650"/>
          </pc:sldLayoutMkLst>
          <pc:grpChg chg="add del mod">
            <ac:chgData name="Maiju Oikarinen" userId="9f6bec93-5b72-4ba3-95c9-af44e7bd4d1a" providerId="ADAL" clId="{E95ED83F-9972-4B7D-8747-EAA428DAAA6B}" dt="2021-04-12T11:27:06.048" v="249"/>
            <ac:grpSpMkLst>
              <pc:docMk/>
              <pc:sldMasterMk cId="2442103096" sldId="2147483648"/>
              <pc:sldLayoutMk cId="3049447113" sldId="2147483650"/>
              <ac:grpSpMk id="11" creationId="{2DD165CD-BB93-420D-AADF-937C1C37EB34}"/>
            </ac:grpSpMkLst>
          </pc:grpChg>
          <pc:grpChg chg="add mod">
            <ac:chgData name="Maiju Oikarinen" userId="9f6bec93-5b72-4ba3-95c9-af44e7bd4d1a" providerId="ADAL" clId="{E95ED83F-9972-4B7D-8747-EAA428DAAA6B}" dt="2021-04-12T11:28:22.828" v="266" actId="1076"/>
            <ac:grpSpMkLst>
              <pc:docMk/>
              <pc:sldMasterMk cId="2442103096" sldId="2147483648"/>
              <pc:sldLayoutMk cId="3049447113" sldId="2147483650"/>
              <ac:grpSpMk id="14" creationId="{CD4BA584-ABE3-4FC5-8B39-A0B175D5EC8D}"/>
            </ac:grpSpMkLst>
          </pc:grpChg>
        </pc:sldLayoutChg>
      </pc:sldMasterChg>
    </pc:docChg>
  </pc:docChgLst>
  <pc:docChgLst>
    <pc:chgData name="Maiju Oikarinen" userId="S::maiju.oikarinen@qt.io::9f6bec93-5b72-4ba3-95c9-af44e7bd4d1a" providerId="AD" clId="Web-{CAA03454-38F8-FB1A-1D63-52D3F5171EB9}"/>
    <pc:docChg chg="addSld modSld">
      <pc:chgData name="Maiju Oikarinen" userId="S::maiju.oikarinen@qt.io::9f6bec93-5b72-4ba3-95c9-af44e7bd4d1a" providerId="AD" clId="Web-{CAA03454-38F8-FB1A-1D63-52D3F5171EB9}" dt="2021-04-15T10:50:07.301" v="1"/>
      <pc:docMkLst>
        <pc:docMk/>
      </pc:docMkLst>
      <pc:sldChg chg="delSp add replId">
        <pc:chgData name="Maiju Oikarinen" userId="S::maiju.oikarinen@qt.io::9f6bec93-5b72-4ba3-95c9-af44e7bd4d1a" providerId="AD" clId="Web-{CAA03454-38F8-FB1A-1D63-52D3F5171EB9}" dt="2021-04-15T10:50:07.301" v="1"/>
        <pc:sldMkLst>
          <pc:docMk/>
          <pc:sldMk cId="3605697694" sldId="271"/>
        </pc:sldMkLst>
        <pc:picChg chg="del">
          <ac:chgData name="Maiju Oikarinen" userId="S::maiju.oikarinen@qt.io::9f6bec93-5b72-4ba3-95c9-af44e7bd4d1a" providerId="AD" clId="Web-{CAA03454-38F8-FB1A-1D63-52D3F5171EB9}" dt="2021-04-15T10:50:07.301" v="1"/>
          <ac:picMkLst>
            <pc:docMk/>
            <pc:sldMk cId="3605697694" sldId="271"/>
            <ac:picMk id="6" creationId="{082F09F4-CBEA-4079-8586-052BB9E838C9}"/>
          </ac:picMkLst>
        </pc:picChg>
      </pc:sldChg>
    </pc:docChg>
  </pc:docChgLst>
  <pc:docChgLst>
    <pc:chgData name="Maiju Oikarinen" userId="S::maiju.oikarinen@qt.io::9f6bec93-5b72-4ba3-95c9-af44e7bd4d1a" providerId="AD" clId="Web-{482EA93B-08F2-F5CA-6278-D6F97544E0D2}"/>
    <pc:docChg chg="delSld modSld">
      <pc:chgData name="Maiju Oikarinen" userId="S::maiju.oikarinen@qt.io::9f6bec93-5b72-4ba3-95c9-af44e7bd4d1a" providerId="AD" clId="Web-{482EA93B-08F2-F5CA-6278-D6F97544E0D2}" dt="2021-04-15T10:57:58.176" v="22"/>
      <pc:docMkLst>
        <pc:docMk/>
      </pc:docMkLst>
      <pc:sldChg chg="modSp">
        <pc:chgData name="Maiju Oikarinen" userId="S::maiju.oikarinen@qt.io::9f6bec93-5b72-4ba3-95c9-af44e7bd4d1a" providerId="AD" clId="Web-{482EA93B-08F2-F5CA-6278-D6F97544E0D2}" dt="2021-04-15T10:57:51.082" v="21" actId="20577"/>
        <pc:sldMkLst>
          <pc:docMk/>
          <pc:sldMk cId="1205757462" sldId="257"/>
        </pc:sldMkLst>
        <pc:spChg chg="mod">
          <ac:chgData name="Maiju Oikarinen" userId="S::maiju.oikarinen@qt.io::9f6bec93-5b72-4ba3-95c9-af44e7bd4d1a" providerId="AD" clId="Web-{482EA93B-08F2-F5CA-6278-D6F97544E0D2}" dt="2021-04-15T10:57:51.082" v="21" actId="20577"/>
          <ac:spMkLst>
            <pc:docMk/>
            <pc:sldMk cId="1205757462" sldId="257"/>
            <ac:spMk id="10" creationId="{8D7BC72B-632C-4430-9D16-C798D39EF50E}"/>
          </ac:spMkLst>
        </pc:spChg>
      </pc:sldChg>
      <pc:sldChg chg="del">
        <pc:chgData name="Maiju Oikarinen" userId="S::maiju.oikarinen@qt.io::9f6bec93-5b72-4ba3-95c9-af44e7bd4d1a" providerId="AD" clId="Web-{482EA93B-08F2-F5CA-6278-D6F97544E0D2}" dt="2021-04-15T10:57:58.176" v="22"/>
        <pc:sldMkLst>
          <pc:docMk/>
          <pc:sldMk cId="3605697694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E260A-B6D0-49E6-806B-E0CC43CEE356}" type="datetimeFigureOut">
              <a:rPr lang="en-GB" sz="800" smtClean="0">
                <a:solidFill>
                  <a:schemeClr val="accent2"/>
                </a:solidFill>
              </a:rPr>
              <a:t>15/04/2021</a:t>
            </a:fld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171EF-D8DF-401C-A1A4-6311CE19AD51}" type="slidenum">
              <a:rPr lang="en-GB" sz="800" smtClean="0">
                <a:solidFill>
                  <a:schemeClr val="accent2"/>
                </a:solidFill>
              </a:rPr>
              <a:t>‹#›</a:t>
            </a:fld>
            <a:endParaRPr lang="en-GB" sz="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87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8F2B8A8A-A21E-41B1-B6A8-00B8C329DF1C}" type="datetimeFigureOut">
              <a:rPr lang="en-GB" smtClean="0"/>
              <a:pPr/>
              <a:t>15/04/2021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2535" y="1066382"/>
            <a:ext cx="5472606" cy="30789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110CFD31-5913-44C3-926E-B25B24459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2492896"/>
            <a:ext cx="11090275" cy="936104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70B3-1A03-4256-9B25-6BC6262B2312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11090275" cy="360586"/>
          </a:xfrm>
        </p:spPr>
        <p:txBody>
          <a:bodyPr anchor="b" anchorCtr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59804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15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671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71-E284-497B-977E-BF771565ACD7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4031" y="1844675"/>
            <a:ext cx="5257105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24477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4437112"/>
            <a:ext cx="11090275" cy="1728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9BCD-15DD-442A-8725-EFBDAFFC98C5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0863" y="1844675"/>
            <a:ext cx="11090275" cy="2304405"/>
          </a:xfrm>
          <a:prstGeom prst="snip2DiagRect">
            <a:avLst>
              <a:gd name="adj1" fmla="val 4316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4293096"/>
            <a:ext cx="110902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7816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8281441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B801-8151-4E71-B7CB-6636FA871B29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20336" y="1844675"/>
            <a:ext cx="2520800" cy="4321175"/>
          </a:xfrm>
          <a:prstGeom prst="snip2DiagRect">
            <a:avLst>
              <a:gd name="adj1" fmla="val 3911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04751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2E46-74F0-4B0A-95F4-3580E33DDE19}" type="datetime3">
              <a:rPr lang="en-US" smtClean="0"/>
              <a:t>15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844675"/>
            <a:ext cx="11090275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5237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5157192"/>
            <a:ext cx="11090275" cy="1008658"/>
          </a:xfrm>
        </p:spPr>
        <p:txBody>
          <a:bodyPr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C430-5428-486A-9B3A-F1759ED21023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5013176"/>
            <a:ext cx="110902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50863" y="1844675"/>
            <a:ext cx="11090275" cy="3024188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6038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597D7D-8D28-45F8-85EC-0E81B619306D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208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B058923-1CEC-456A-B4F2-02E5261BDD76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83338" y="692149"/>
            <a:ext cx="5257799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1538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7F8A53-741F-45A6-91A4-2FFAC281D160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1557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799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20455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79875" cy="6858000"/>
          </a:xfrm>
          <a:prstGeom prst="snip2DiagRect">
            <a:avLst>
              <a:gd name="adj1" fmla="val 11708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GB" dirty="0"/>
              <a:t>Click icon to add picture</a:t>
            </a:r>
            <a:br>
              <a:rPr lang="en-GB" dirty="0"/>
            </a:br>
            <a:r>
              <a:rPr lang="en-GB" dirty="0"/>
              <a:t>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E49B2C-4B5F-4EB9-A57A-9CE3645AA53C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67808" y="1844675"/>
            <a:ext cx="7273330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67808" y="692149"/>
            <a:ext cx="7273329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3919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3E53FC-4E18-4E0E-BD5A-FB580BFA274A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2492896"/>
            <a:ext cx="11090275" cy="93610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11090275" cy="360586"/>
          </a:xfrm>
        </p:spPr>
        <p:txBody>
          <a:bodyPr anchor="b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16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60098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112125" y="0"/>
            <a:ext cx="4079875" cy="6858000"/>
          </a:xfrm>
          <a:prstGeom prst="snip2DiagRect">
            <a:avLst>
              <a:gd name="adj1" fmla="val 11708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GB" dirty="0"/>
              <a:t>Click icon to add picture</a:t>
            </a:r>
            <a:br>
              <a:rPr lang="en-GB" dirty="0"/>
            </a:br>
            <a:r>
              <a:rPr lang="en-GB" dirty="0"/>
              <a:t>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197385-1D9B-4401-9423-9279C93BE37B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7273329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4" y="692149"/>
            <a:ext cx="7273328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9179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8" y="6858000"/>
                </a:lnTo>
                <a:lnTo>
                  <a:pt x="12191998" y="6378574"/>
                </a:lnTo>
                <a:lnTo>
                  <a:pt x="11712573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81075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/ Client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A315-51A6-420B-B374-DD5CD2EE0B02}" type="datetime3">
              <a:rPr lang="en-US" smtClean="0"/>
              <a:t>15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1844675"/>
            <a:ext cx="2665412" cy="1368295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3356990"/>
            <a:ext cx="2665412" cy="1368190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4869200"/>
            <a:ext cx="2665412" cy="1296650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3359620" y="1844675"/>
            <a:ext cx="2664370" cy="1368295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3359620" y="3356990"/>
            <a:ext cx="2664370" cy="1368190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359620" y="4869200"/>
            <a:ext cx="2664370" cy="1296650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168010" y="1844675"/>
            <a:ext cx="2664370" cy="1368295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6168010" y="3356990"/>
            <a:ext cx="2664370" cy="1368190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6168010" y="4869200"/>
            <a:ext cx="2664370" cy="1296650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22" hasCustomPrompt="1"/>
          </p:nvPr>
        </p:nvSpPr>
        <p:spPr>
          <a:xfrm>
            <a:off x="8975725" y="1844675"/>
            <a:ext cx="2665413" cy="1368295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23" hasCustomPrompt="1"/>
          </p:nvPr>
        </p:nvSpPr>
        <p:spPr>
          <a:xfrm>
            <a:off x="8975725" y="3356990"/>
            <a:ext cx="2665413" cy="1368190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7" name="Picture Placeholder 18"/>
          <p:cNvSpPr>
            <a:spLocks noGrp="1"/>
          </p:cNvSpPr>
          <p:nvPr>
            <p:ph type="pic" sz="quarter" idx="24" hasCustomPrompt="1"/>
          </p:nvPr>
        </p:nvSpPr>
        <p:spPr>
          <a:xfrm>
            <a:off x="8975725" y="4869200"/>
            <a:ext cx="2665413" cy="1296650"/>
          </a:xfrm>
          <a:prstGeom prst="snip2DiagRect">
            <a:avLst>
              <a:gd name="adj1" fmla="val 911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69205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28D9EF-35A5-4CA0-BC0B-134E458AEF81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410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032" y="692149"/>
            <a:ext cx="5257106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D2F417-03A8-43B0-A5E3-5B972D1B5A07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876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26A3-3704-4F73-A379-97628D8C2380}" type="datetime3">
              <a:rPr lang="en-US" smtClean="0"/>
              <a:t>15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4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11424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575497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39793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904089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575720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240016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8904312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83432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3D9C-3639-4E7D-B410-7CC39E8BE448}" type="datetime3">
              <a:rPr lang="en-US" smtClean="0"/>
              <a:t>15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856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chemeClr val="accent2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744905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add symbol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50863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chemeClr val="accent1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 marL="182563" indent="-182563"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2912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add symbol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439815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chemeClr val="tx2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18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871864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add symbol</a:t>
            </a:r>
          </a:p>
        </p:txBody>
      </p:sp>
    </p:spTree>
    <p:extLst>
      <p:ext uri="{BB962C8B-B14F-4D97-AF65-F5344CB8AC3E}">
        <p14:creationId xmlns:p14="http://schemas.microsoft.com/office/powerpoint/2010/main" val="6888531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8B3A59-FC07-42ED-B702-608C3345CA53}" type="datetime3">
              <a:rPr lang="en-US" smtClean="0"/>
              <a:t>15 April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95601" y="1844828"/>
            <a:ext cx="7200798" cy="3168348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reeform 6"/>
          <p:cNvSpPr>
            <a:spLocks noChangeAspect="1"/>
          </p:cNvSpPr>
          <p:nvPr userDrawn="1"/>
        </p:nvSpPr>
        <p:spPr bwMode="auto">
          <a:xfrm>
            <a:off x="2063552" y="170080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42658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ac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3" y="6378574"/>
            <a:ext cx="479425" cy="4794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83DF88A-8EFC-4063-9027-1A24992ABC70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1072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12EA-2E1A-426F-A2F2-F336791EFBE0}" type="datetime3">
              <a:rPr lang="en-US" smtClean="0"/>
              <a:t>15 April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384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844824"/>
            <a:ext cx="11090275" cy="432102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4BA584-ABE3-4FC5-8B39-A0B175D5EC8D}"/>
              </a:ext>
            </a:extLst>
          </p:cNvPr>
          <p:cNvGrpSpPr/>
          <p:nvPr userDrawn="1"/>
        </p:nvGrpSpPr>
        <p:grpSpPr>
          <a:xfrm>
            <a:off x="10700571" y="336886"/>
            <a:ext cx="981206" cy="823576"/>
            <a:chOff x="4511824" y="2209800"/>
            <a:chExt cx="3168352" cy="26593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A0ABE4-C201-4E1C-B96E-87DD4C70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209800"/>
              <a:ext cx="2438400" cy="24384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CC9667-E07C-46EC-B90B-9C9590999098}"/>
                </a:ext>
              </a:extLst>
            </p:cNvPr>
            <p:cNvSpPr/>
            <p:nvPr/>
          </p:nvSpPr>
          <p:spPr>
            <a:xfrm>
              <a:off x="4511824" y="2209800"/>
              <a:ext cx="3168352" cy="265936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4944711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Bac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3" y="6378574"/>
            <a:ext cx="479425" cy="4794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8104E3-681E-45FB-8165-E38E05302DE2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550862" y="1844675"/>
            <a:ext cx="110902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5967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eg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3" y="6378574"/>
            <a:ext cx="479425" cy="4794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5768CA-0DE8-4AEA-B10E-26E5A44387C3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0863" y="1844675"/>
            <a:ext cx="11090274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57042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GB" dirty="0"/>
              <a:t> Click icon to change picture or select picture shape and insert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r>
              <a:rPr lang="en-GB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2" y="3032943"/>
            <a:ext cx="11090275" cy="792113"/>
          </a:xfrm>
        </p:spPr>
        <p:txBody>
          <a:bodyPr anchor="ctr" anchorCtr="0"/>
          <a:lstStyle>
            <a:lvl1pPr algn="ctr">
              <a:defRPr sz="6000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42363A-7844-4A5F-9151-324B2D147D09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85557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3429000"/>
            <a:ext cx="6481241" cy="2736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A975-FD17-4437-B4A2-7C308A55AB12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431" y="1988840"/>
            <a:ext cx="6049193" cy="115212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reeform 6"/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73372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8B-C82A-46C9-BC41-1DF5D6B9F95E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431" y="1988840"/>
            <a:ext cx="6049193" cy="41770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86663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339D-7708-49DA-897D-8FF11C5BE98B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6"/>
            <a:ext cx="4320000" cy="2160588"/>
          </a:xfrm>
          <a:prstGeom prst="snip2DiagRect">
            <a:avLst>
              <a:gd name="adj1" fmla="val 4616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752230" y="4401108"/>
            <a:ext cx="3888908" cy="176474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7320170" y="422111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52426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9E9-C5A0-4B9C-8C37-BAC743793C36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291" y="1988840"/>
            <a:ext cx="6049334" cy="187220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83431" y="4221088"/>
            <a:ext cx="6049193" cy="194476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reeform 6"/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6"/>
          <p:cNvSpPr>
            <a:spLocks noChangeAspect="1"/>
          </p:cNvSpPr>
          <p:nvPr userDrawn="1"/>
        </p:nvSpPr>
        <p:spPr bwMode="auto">
          <a:xfrm>
            <a:off x="550863" y="407709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2878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58A7-E6FF-48AC-85C7-42664EEF23F7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554034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72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5FE1-4EE2-4D4E-AE0F-64DDE48087E6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83431" y="2852920"/>
            <a:ext cx="6049193" cy="33129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550863" y="270890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41519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 baseline="0"/>
            </a:lvl1pPr>
          </a:lstStyle>
          <a:p>
            <a:r>
              <a:rPr lang="en-US" dirty="0"/>
              <a:t>Add Thank you text.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2492896"/>
            <a:ext cx="11090275" cy="936104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1884B64-DCF6-4E99-B60E-8EB89106D7D6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11090275" cy="360586"/>
          </a:xfrm>
        </p:spPr>
        <p:txBody>
          <a:bodyPr anchor="b" anchorCtr="0"/>
          <a:lstStyle>
            <a:lvl1pPr marL="0" indent="0">
              <a:buFontTx/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your contact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74610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2EA8A3-ED0B-4CC0-A7BA-3A85DD603AED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11090275" cy="331291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 flipH="1">
            <a:off x="11712574" y="6378574"/>
            <a:ext cx="479425" cy="47942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1216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s [pi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Add Thank you text.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2492896"/>
            <a:ext cx="11090275" cy="93610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8A9307-BC49-42E2-9815-F4B05E3D1E76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11090275" cy="360586"/>
          </a:xfrm>
        </p:spPr>
        <p:txBody>
          <a:bodyPr anchor="b" anchorCtr="0"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Insert your contact details</a:t>
            </a:r>
            <a:endParaRPr lang="en-GB" dirty="0"/>
          </a:p>
        </p:txBody>
      </p:sp>
      <p:sp>
        <p:nvSpPr>
          <p:cNvPr id="11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22959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AF4EBB-23C2-48D0-9F22-88360594A665}" type="datetime3">
              <a:rPr lang="en-US" smtClean="0"/>
              <a:t>15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11090275" cy="331291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4643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11090275" cy="3312914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effectLst/>
              </a:defRPr>
            </a:lvl1pPr>
            <a:lvl2pPr>
              <a:defRPr sz="2800">
                <a:solidFill>
                  <a:schemeClr val="tx1"/>
                </a:solidFill>
                <a:effectLst/>
              </a:defRPr>
            </a:lvl2pPr>
            <a:lvl3pPr>
              <a:defRPr sz="240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 sz="2000">
                <a:solidFill>
                  <a:schemeClr val="tx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0569E6D-ABE0-4A9E-866D-3B0C478E6270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703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396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6C024-3FFB-437E-9CE3-FF63CB6433F8}" type="datetime3">
              <a:rPr lang="en-US" smtClean="0"/>
              <a:t>15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0" cy="6857999"/>
          </a:xfrm>
          <a:prstGeom prst="snip2DiagRect">
            <a:avLst>
              <a:gd name="adj1" fmla="val 7917"/>
              <a:gd name="adj2" fmla="val 0"/>
            </a:avLst>
          </a:prstGeom>
          <a:solidFill>
            <a:srgbClr val="09102B">
              <a:alpha val="40000"/>
            </a:srgbClr>
          </a:solidFill>
        </p:spPr>
        <p:txBody>
          <a:bodyPr lIns="288000" tIns="288000" rIns="288000" bIns="4248000" anchor="b" anchorCtr="0"/>
          <a:lstStyle>
            <a:lvl1pPr algn="l">
              <a:defRPr sz="36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50864" y="2492896"/>
            <a:ext cx="4968874" cy="93610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642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844675"/>
            <a:ext cx="5257104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15 April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36590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844675"/>
            <a:ext cx="5257105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276871"/>
            <a:ext cx="5257104" cy="38889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32" y="1844675"/>
            <a:ext cx="5257106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2276871"/>
            <a:ext cx="5257106" cy="38889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20B2-7E64-41DC-87A3-AF9B72B05ED7}" type="datetime3">
              <a:rPr lang="en-US" smtClean="0"/>
              <a:t>15 April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2179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844675"/>
            <a:ext cx="110902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688" y="6381750"/>
            <a:ext cx="18002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974D56EB-9AD8-48D7-84B0-1A78B762FDFF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5912" y="6381750"/>
            <a:ext cx="87852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3" y="6381750"/>
            <a:ext cx="5048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4" y="6378574"/>
            <a:ext cx="479425" cy="4794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8" r:id="rId6"/>
    <p:sldLayoutId id="2147483652" r:id="rId7"/>
    <p:sldLayoutId id="2147483690" r:id="rId8"/>
    <p:sldLayoutId id="2147483653" r:id="rId9"/>
    <p:sldLayoutId id="2147483654" r:id="rId10"/>
    <p:sldLayoutId id="2147483665" r:id="rId11"/>
    <p:sldLayoutId id="2147483691" r:id="rId12"/>
    <p:sldLayoutId id="2147483666" r:id="rId13"/>
    <p:sldLayoutId id="2147483664" r:id="rId14"/>
    <p:sldLayoutId id="2147483692" r:id="rId15"/>
    <p:sldLayoutId id="2147483662" r:id="rId16"/>
    <p:sldLayoutId id="2147483669" r:id="rId17"/>
    <p:sldLayoutId id="2147483674" r:id="rId18"/>
    <p:sldLayoutId id="2147483681" r:id="rId19"/>
    <p:sldLayoutId id="2147483682" r:id="rId20"/>
    <p:sldLayoutId id="2147483670" r:id="rId21"/>
    <p:sldLayoutId id="2147483683" r:id="rId22"/>
    <p:sldLayoutId id="2147483688" r:id="rId23"/>
    <p:sldLayoutId id="2147483689" r:id="rId24"/>
    <p:sldLayoutId id="2147483667" r:id="rId25"/>
    <p:sldLayoutId id="2147483685" r:id="rId26"/>
    <p:sldLayoutId id="2147483684" r:id="rId27"/>
    <p:sldLayoutId id="2147483671" r:id="rId28"/>
    <p:sldLayoutId id="2147483655" r:id="rId29"/>
    <p:sldLayoutId id="2147483686" r:id="rId30"/>
    <p:sldLayoutId id="2147483687" r:id="rId31"/>
    <p:sldLayoutId id="2147483673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63" r:id="rId39"/>
    <p:sldLayoutId id="2147483672" r:id="rId40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Titillium Web" panose="00000500000000000000" pitchFamily="2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4150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4150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4625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70088" indent="-174625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213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988" indent="-184150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1175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Embedded Software Development Life Cycle</a:t>
            </a:r>
          </a:p>
        </p:txBody>
      </p:sp>
    </p:spTree>
    <p:extLst>
      <p:ext uri="{BB962C8B-B14F-4D97-AF65-F5344CB8AC3E}">
        <p14:creationId xmlns:p14="http://schemas.microsoft.com/office/powerpoint/2010/main" val="16966190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2BFE4-5BDC-463B-BD4D-02124523E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90260-1238-45CF-B44D-ECDC8921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798BD-3906-45CA-AFF7-24C00CC0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E74F5E-CC33-4E23-8311-5948423D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Operations</a:t>
            </a:r>
            <a:r>
              <a:rPr lang="fi-FI" dirty="0"/>
              <a:t> and </a:t>
            </a:r>
            <a:r>
              <a:rPr lang="fi-FI" dirty="0" err="1"/>
              <a:t>maintenance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0906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2BFE4-5BDC-463B-BD4D-02124523E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90260-1238-45CF-B44D-ECDC8921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798BD-3906-45CA-AFF7-24C00CC0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E74F5E-CC33-4E23-8311-5948423D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Correction</a:t>
            </a:r>
            <a:r>
              <a:rPr lang="fi-FI" dirty="0"/>
              <a:t>/</a:t>
            </a:r>
            <a:r>
              <a:rPr lang="fi-FI" dirty="0" err="1"/>
              <a:t>improvements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592088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2BFE4-5BDC-463B-BD4D-02124523E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90260-1238-45CF-B44D-ECDC8921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798BD-3906-45CA-AFF7-24C00CC0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E74F5E-CC33-4E23-8311-5948423D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Maintenance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29759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E2411-1DAB-475C-809B-DFFB9B12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12EA-2E1A-426F-A2F2-F336791EFBE0}" type="datetime3">
              <a:rPr lang="en-US" smtClean="0"/>
              <a:t>15 April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467BF-2BC0-48CF-A82D-0238FE65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F09F4-CBEA-4079-8586-052BB9E83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71499"/>
            <a:ext cx="5715000" cy="571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7BC72B-632C-4430-9D16-C798D39EF50E}"/>
              </a:ext>
            </a:extLst>
          </p:cNvPr>
          <p:cNvSpPr/>
          <p:nvPr/>
        </p:nvSpPr>
        <p:spPr>
          <a:xfrm>
            <a:off x="659669" y="1397674"/>
            <a:ext cx="4392488" cy="40626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/>
              <a:t>The primary stages of the embedded software development life cycle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Assessing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Prototyping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Operations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Correction/improvements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20575746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26C97-0BF6-448C-AD98-9C95F31A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EF22-0981-4F3E-9700-0AFB0D24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027D2-6597-4619-AAD8-4091BDE0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948111-904A-4D96-993B-1981A09C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requirements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93484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26C97-0BF6-448C-AD98-9C95F31A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EF22-0981-4F3E-9700-0AFB0D24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027D2-6597-4619-AAD8-4091BDE0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948111-904A-4D96-993B-1981A09C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203495740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26C97-0BF6-448C-AD98-9C95F31A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EF22-0981-4F3E-9700-0AFB0D24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027D2-6597-4619-AAD8-4091BDE0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948111-904A-4D96-993B-1981A09C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57914841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26C97-0BF6-448C-AD98-9C95F31A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EF22-0981-4F3E-9700-0AFB0D24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027D2-6597-4619-AAD8-4091BDE0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948111-904A-4D96-993B-1981A09C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Prototyping</a:t>
            </a:r>
            <a:r>
              <a:rPr lang="fi-FI" dirty="0"/>
              <a:t> 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863153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26C97-0BF6-448C-AD98-9C95F31A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EF22-0981-4F3E-9700-0AFB0D24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027D2-6597-4619-AAD8-4091BDE0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948111-904A-4D96-993B-1981A09C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Development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54825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26C97-0BF6-448C-AD98-9C95F31A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EF22-0981-4F3E-9700-0AFB0D24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027D2-6597-4619-AAD8-4091BDE0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948111-904A-4D96-993B-1981A09C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Testing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271189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8A1948-3643-4F7E-BACF-6496F757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EF781-2479-4BC4-BB20-74192BFD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15 April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9AE97-9891-49F5-B6BC-1D384AB6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1EDF85-9175-4F06-AC07-519A0F87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229141300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e QT Company">
  <a:themeElements>
    <a:clrScheme name="The QT Company">
      <a:dk1>
        <a:srgbClr val="09102B"/>
      </a:dk1>
      <a:lt1>
        <a:sysClr val="window" lastClr="FFFFFF"/>
      </a:lt1>
      <a:dk2>
        <a:srgbClr val="3A4055"/>
      </a:dk2>
      <a:lt2>
        <a:srgbClr val="F3F3F4"/>
      </a:lt2>
      <a:accent1>
        <a:srgbClr val="41CD52"/>
      </a:accent1>
      <a:accent2>
        <a:srgbClr val="848895"/>
      </a:accent2>
      <a:accent3>
        <a:srgbClr val="53586B"/>
      </a:accent3>
      <a:accent4>
        <a:srgbClr val="17A81A"/>
      </a:accent4>
      <a:accent5>
        <a:srgbClr val="222840"/>
      </a:accent5>
      <a:accent6>
        <a:srgbClr val="B5B7BF"/>
      </a:accent6>
      <a:hlink>
        <a:srgbClr val="21BE2B"/>
      </a:hlink>
      <a:folHlink>
        <a:srgbClr val="848895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A76FDA5-2777-4795-92B7-67D03C5B08B0}" vid="{05B28644-DD47-409B-B126-3019DAFA3E9F}"/>
    </a:ext>
  </a:extLst>
</a:theme>
</file>

<file path=ppt/theme/theme2.xml><?xml version="1.0" encoding="utf-8"?>
<a:theme xmlns:a="http://schemas.openxmlformats.org/drawingml/2006/main" name="Office Theme">
  <a:themeElements>
    <a:clrScheme name="The QT Company">
      <a:dk1>
        <a:srgbClr val="09102B"/>
      </a:dk1>
      <a:lt1>
        <a:sysClr val="window" lastClr="FFFFFF"/>
      </a:lt1>
      <a:dk2>
        <a:srgbClr val="3A4055"/>
      </a:dk2>
      <a:lt2>
        <a:srgbClr val="F3F3F4"/>
      </a:lt2>
      <a:accent1>
        <a:srgbClr val="41CD52"/>
      </a:accent1>
      <a:accent2>
        <a:srgbClr val="848895"/>
      </a:accent2>
      <a:accent3>
        <a:srgbClr val="53586B"/>
      </a:accent3>
      <a:accent4>
        <a:srgbClr val="17A81A"/>
      </a:accent4>
      <a:accent5>
        <a:srgbClr val="222840"/>
      </a:accent5>
      <a:accent6>
        <a:srgbClr val="B5B7BF"/>
      </a:accent6>
      <a:hlink>
        <a:srgbClr val="21BE2B"/>
      </a:hlink>
      <a:folHlink>
        <a:srgbClr val="848895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he QT Company">
      <a:dk1>
        <a:srgbClr val="09102B"/>
      </a:dk1>
      <a:lt1>
        <a:sysClr val="window" lastClr="FFFFFF"/>
      </a:lt1>
      <a:dk2>
        <a:srgbClr val="3A4055"/>
      </a:dk2>
      <a:lt2>
        <a:srgbClr val="F3F3F4"/>
      </a:lt2>
      <a:accent1>
        <a:srgbClr val="41CD52"/>
      </a:accent1>
      <a:accent2>
        <a:srgbClr val="848895"/>
      </a:accent2>
      <a:accent3>
        <a:srgbClr val="53586B"/>
      </a:accent3>
      <a:accent4>
        <a:srgbClr val="17A81A"/>
      </a:accent4>
      <a:accent5>
        <a:srgbClr val="222840"/>
      </a:accent5>
      <a:accent6>
        <a:srgbClr val="B5B7BF"/>
      </a:accent6>
      <a:hlink>
        <a:srgbClr val="21BE2B"/>
      </a:hlink>
      <a:folHlink>
        <a:srgbClr val="848895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1479AA22A10409EA1478A51064DF7" ma:contentTypeVersion="4" ma:contentTypeDescription="Create a new document." ma:contentTypeScope="" ma:versionID="b33e11e4334840e8f35275d9a2ac427f">
  <xsd:schema xmlns:xsd="http://www.w3.org/2001/XMLSchema" xmlns:xs="http://www.w3.org/2001/XMLSchema" xmlns:p="http://schemas.microsoft.com/office/2006/metadata/properties" xmlns:ns3="5c3449fa-ad5c-4438-b58c-b69a4ef591c9" targetNamespace="http://schemas.microsoft.com/office/2006/metadata/properties" ma:root="true" ma:fieldsID="0fb78d0fc3522dce1299c75939f3ce5f" ns3:_="">
    <xsd:import namespace="5c3449fa-ad5c-4438-b58c-b69a4ef591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449fa-ad5c-4438-b58c-b69a4ef59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987FDD-1D60-4636-B42D-8320C19874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3449fa-ad5c-4438-b58c-b69a4ef59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5429C5-E3FC-4743-AFE5-9FD7569A81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C3B527-28DE-4CFB-AAA9-E4B8C97569D4}">
  <ds:schemaRefs>
    <ds:schemaRef ds:uri="5c3449fa-ad5c-4438-b58c-b69a4ef591c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TheQt</Template>
  <TotalTime>0</TotalTime>
  <Words>93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 QT Company</vt:lpstr>
      <vt:lpstr>The Embedded Software Development Life Cycle</vt:lpstr>
      <vt:lpstr>PowerPoint Presentation</vt:lpstr>
      <vt:lpstr>Assessing requirements </vt:lpstr>
      <vt:lpstr>Planning</vt:lpstr>
      <vt:lpstr>Design</vt:lpstr>
      <vt:lpstr>Prototyping  </vt:lpstr>
      <vt:lpstr>Development</vt:lpstr>
      <vt:lpstr>Testing</vt:lpstr>
      <vt:lpstr>Deployment</vt:lpstr>
      <vt:lpstr>Operations and maintenance </vt:lpstr>
      <vt:lpstr>Correction/improvements</vt:lpstr>
      <vt:lpstr>Maintenance</vt:lpstr>
    </vt:vector>
  </TitlesOfParts>
  <Manager>Henri Tokola</Manager>
  <Company>The Qt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Maiju Oikarinen</dc:creator>
  <cp:lastModifiedBy>Maiju Oikarinen</cp:lastModifiedBy>
  <cp:revision>9</cp:revision>
  <cp:lastPrinted>2016-03-29T08:16:01Z</cp:lastPrinted>
  <dcterms:created xsi:type="dcterms:W3CDTF">2021-04-09T05:48:12Z</dcterms:created>
  <dcterms:modified xsi:type="dcterms:W3CDTF">2021-04-15T10:58:06Z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0x0101005521479AA22A10409EA1478A51064DF7</vt:lpwstr>
  </property>
</Properties>
</file>