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40" r:id="rId6"/>
  </p:sldMasterIdLst>
  <p:notesMasterIdLst>
    <p:notesMasterId r:id="rId32"/>
  </p:notesMasterIdLst>
  <p:sldIdLst>
    <p:sldId id="257" r:id="rId7"/>
    <p:sldId id="3149" r:id="rId8"/>
    <p:sldId id="5193" r:id="rId9"/>
    <p:sldId id="3096" r:id="rId10"/>
    <p:sldId id="3100" r:id="rId11"/>
    <p:sldId id="3093" r:id="rId12"/>
    <p:sldId id="3097" r:id="rId13"/>
    <p:sldId id="3148" r:id="rId14"/>
    <p:sldId id="3151" r:id="rId15"/>
    <p:sldId id="310" r:id="rId16"/>
    <p:sldId id="313" r:id="rId17"/>
    <p:sldId id="306" r:id="rId18"/>
    <p:sldId id="322" r:id="rId19"/>
    <p:sldId id="316" r:id="rId20"/>
    <p:sldId id="3153" r:id="rId21"/>
    <p:sldId id="352" r:id="rId22"/>
    <p:sldId id="258" r:id="rId23"/>
    <p:sldId id="259" r:id="rId24"/>
    <p:sldId id="260" r:id="rId25"/>
    <p:sldId id="261" r:id="rId26"/>
    <p:sldId id="262" r:id="rId27"/>
    <p:sldId id="263" r:id="rId28"/>
    <p:sldId id="264" r:id="rId29"/>
    <p:sldId id="5192" r:id="rId30"/>
    <p:sldId id="51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884FFD2-C2BC-4783-BD6B-D36AF7434C11}">
          <p14:sldIdLst>
            <p14:sldId id="257"/>
            <p14:sldId id="3149"/>
            <p14:sldId id="5193"/>
          </p14:sldIdLst>
        </p14:section>
        <p14:section name="Qt Design Studio" id="{429B7D28-8904-4540-9BBA-3C25127C9AAA}">
          <p14:sldIdLst>
            <p14:sldId id="3096"/>
            <p14:sldId id="3100"/>
            <p14:sldId id="3093"/>
            <p14:sldId id="3097"/>
          </p14:sldIdLst>
        </p14:section>
        <p14:section name="Qt Safe Renderer" id="{5934A1E7-8C0D-479F-88C1-E7C5E9AC3592}">
          <p14:sldIdLst>
            <p14:sldId id="3148"/>
            <p14:sldId id="3151"/>
            <p14:sldId id="310"/>
            <p14:sldId id="313"/>
            <p14:sldId id="306"/>
            <p14:sldId id="322"/>
            <p14:sldId id="316"/>
            <p14:sldId id="3153"/>
            <p14:sldId id="352"/>
          </p14:sldIdLst>
        </p14:section>
        <p14:section name="QNX and Black Channel" id="{B0F848B7-828E-44A9-B14D-1CA2C65B56FC}">
          <p14:sldIdLst>
            <p14:sldId id="258"/>
            <p14:sldId id="259"/>
            <p14:sldId id="260"/>
            <p14:sldId id="261"/>
            <p14:sldId id="262"/>
            <p14:sldId id="263"/>
            <p14:sldId id="264"/>
          </p14:sldIdLst>
        </p14:section>
        <p14:section name="Closing" id="{6EA3B77D-A636-48A0-8F0F-027668F0971F}">
          <p14:sldIdLst>
            <p14:sldId id="5192"/>
            <p14:sldId id="519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is Yamashita" initials="IY" lastIdx="1" clrIdx="0">
    <p:extLst>
      <p:ext uri="{19B8F6BF-5375-455C-9EA6-DF929625EA0E}">
        <p15:presenceInfo xmlns:p15="http://schemas.microsoft.com/office/powerpoint/2012/main" userId="S::iris.yamashita@qt.io::0dc9e4b5-10c5-4992-9813-437384c69913" providerId="AD"/>
      </p:ext>
    </p:extLst>
  </p:cmAuthor>
  <p:cmAuthor id="2" name="Salla Venäläinen" initials="SV" lastIdx="1" clrIdx="1">
    <p:extLst>
      <p:ext uri="{19B8F6BF-5375-455C-9EA6-DF929625EA0E}">
        <p15:presenceInfo xmlns:p15="http://schemas.microsoft.com/office/powerpoint/2012/main" userId="S-1-5-21-3675301927-1022591649-2003862957-66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D2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21" autoAdjust="0"/>
    <p:restoredTop sz="88873" autoAdjust="0"/>
  </p:normalViewPr>
  <p:slideViewPr>
    <p:cSldViewPr snapToGrid="0">
      <p:cViewPr varScale="1">
        <p:scale>
          <a:sx n="109" d="100"/>
          <a:sy n="109" d="100"/>
        </p:scale>
        <p:origin x="10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91FF84-9EA1-48E8-BE54-73CE4FE12B3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D515242-E710-451A-AA8B-8B1D5FAA2181}" type="pres">
      <dgm:prSet presAssocID="{7E91FF84-9EA1-48E8-BE54-73CE4FE12B3B}" presName="linear" presStyleCnt="0">
        <dgm:presLayoutVars>
          <dgm:dir/>
          <dgm:animLvl val="lvl"/>
          <dgm:resizeHandles val="exact"/>
        </dgm:presLayoutVars>
      </dgm:prSet>
      <dgm:spPr/>
    </dgm:pt>
  </dgm:ptLst>
  <dgm:cxnLst>
    <dgm:cxn modelId="{B75B6910-B13E-4855-A8C0-2199EA64F9C5}" type="presOf" srcId="{7E91FF84-9EA1-48E8-BE54-73CE4FE12B3B}" destId="{FD515242-E710-451A-AA8B-8B1D5FAA2181}"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AE1913-E80C-450A-ADC7-B5C38E5DED9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841D75-5AA9-4D43-BDB2-69AF484C1665}">
      <dgm:prSet phldrT="[Text]"/>
      <dgm:spPr/>
      <dgm:t>
        <a:bodyPr/>
        <a:lstStyle/>
        <a:p>
          <a:r>
            <a:rPr lang="en-US" b="1" dirty="0"/>
            <a:t>Designer Tooling</a:t>
          </a:r>
        </a:p>
      </dgm:t>
    </dgm:pt>
    <dgm:pt modelId="{B4996A23-CCA0-41C8-8F0F-5732645A649D}" type="parTrans" cxnId="{63AE6770-F541-4F6F-A9CC-CE399A64128B}">
      <dgm:prSet/>
      <dgm:spPr/>
      <dgm:t>
        <a:bodyPr/>
        <a:lstStyle/>
        <a:p>
          <a:endParaRPr lang="en-US"/>
        </a:p>
      </dgm:t>
    </dgm:pt>
    <dgm:pt modelId="{9193BB6A-AECA-46B5-8D5D-82D5015422D4}" type="sibTrans" cxnId="{63AE6770-F541-4F6F-A9CC-CE399A64128B}">
      <dgm:prSet/>
      <dgm:spPr/>
      <dgm:t>
        <a:bodyPr/>
        <a:lstStyle/>
        <a:p>
          <a:endParaRPr lang="en-US"/>
        </a:p>
      </dgm:t>
    </dgm:pt>
    <dgm:pt modelId="{9B70410C-F5A5-4295-B453-79C07C3B0CB1}">
      <dgm:prSet phldrT="[Text]"/>
      <dgm:spPr/>
      <dgm:t>
        <a:bodyPr/>
        <a:lstStyle/>
        <a:p>
          <a:r>
            <a:rPr lang="en-US" dirty="0"/>
            <a:t>One toolset to develop safety and non-safety critical UI</a:t>
          </a:r>
        </a:p>
      </dgm:t>
    </dgm:pt>
    <dgm:pt modelId="{3ABF780B-3821-4611-B3CB-CCAF4C332380}" type="parTrans" cxnId="{DD490D23-CFBF-4F4E-8C5E-DB754C2B8B05}">
      <dgm:prSet/>
      <dgm:spPr/>
      <dgm:t>
        <a:bodyPr/>
        <a:lstStyle/>
        <a:p>
          <a:endParaRPr lang="en-US"/>
        </a:p>
      </dgm:t>
    </dgm:pt>
    <dgm:pt modelId="{739072D0-25E9-4D19-8AE5-EE859A98502A}" type="sibTrans" cxnId="{DD490D23-CFBF-4F4E-8C5E-DB754C2B8B05}">
      <dgm:prSet/>
      <dgm:spPr/>
      <dgm:t>
        <a:bodyPr/>
        <a:lstStyle/>
        <a:p>
          <a:endParaRPr lang="en-US"/>
        </a:p>
      </dgm:t>
    </dgm:pt>
    <dgm:pt modelId="{4E0B7B7C-926D-45A4-B3D1-09488D3F50DA}">
      <dgm:prSet phldrT="[Text]"/>
      <dgm:spPr/>
      <dgm:t>
        <a:bodyPr/>
        <a:lstStyle/>
        <a:p>
          <a:r>
            <a:rPr lang="en-US" b="1" dirty="0"/>
            <a:t>Build Tools</a:t>
          </a:r>
        </a:p>
      </dgm:t>
    </dgm:pt>
    <dgm:pt modelId="{8DE8EFCD-BD76-4BEA-9F82-9A6919DFB786}" type="parTrans" cxnId="{F8779370-DD0A-4E7B-BE91-97DF7DFDC6D0}">
      <dgm:prSet/>
      <dgm:spPr/>
      <dgm:t>
        <a:bodyPr/>
        <a:lstStyle/>
        <a:p>
          <a:endParaRPr lang="en-US"/>
        </a:p>
      </dgm:t>
    </dgm:pt>
    <dgm:pt modelId="{E3C2502E-2A5E-42EF-B99C-C9F813BFC80A}" type="sibTrans" cxnId="{F8779370-DD0A-4E7B-BE91-97DF7DFDC6D0}">
      <dgm:prSet/>
      <dgm:spPr/>
      <dgm:t>
        <a:bodyPr/>
        <a:lstStyle/>
        <a:p>
          <a:endParaRPr lang="en-US"/>
        </a:p>
      </dgm:t>
    </dgm:pt>
    <dgm:pt modelId="{A9E8C8B9-2A24-418B-B0BC-E67FF07C0C5B}">
      <dgm:prSet phldrT="[Text]"/>
      <dgm:spPr/>
      <dgm:t>
        <a:bodyPr/>
        <a:lstStyle/>
        <a:p>
          <a:r>
            <a:rPr lang="en-US"/>
            <a:t>Pre certified component</a:t>
          </a:r>
        </a:p>
      </dgm:t>
    </dgm:pt>
    <dgm:pt modelId="{EA4DA63F-FC6B-43B9-A523-4BD6808313A4}" type="parTrans" cxnId="{1CD904F7-BE60-4423-B01B-DD0C8022B46B}">
      <dgm:prSet/>
      <dgm:spPr/>
      <dgm:t>
        <a:bodyPr/>
        <a:lstStyle/>
        <a:p>
          <a:endParaRPr lang="en-US"/>
        </a:p>
      </dgm:t>
    </dgm:pt>
    <dgm:pt modelId="{C25D8D5A-C833-4715-90F5-AEA3B0D5C6F0}" type="sibTrans" cxnId="{1CD904F7-BE60-4423-B01B-DD0C8022B46B}">
      <dgm:prSet/>
      <dgm:spPr/>
      <dgm:t>
        <a:bodyPr/>
        <a:lstStyle/>
        <a:p>
          <a:endParaRPr lang="en-US"/>
        </a:p>
      </dgm:t>
    </dgm:pt>
    <dgm:pt modelId="{D3F0D5B2-DF9C-46A8-98E3-0D3BB641A8D5}">
      <dgm:prSet phldrT="[Text]"/>
      <dgm:spPr/>
      <dgm:t>
        <a:bodyPr/>
        <a:lstStyle/>
        <a:p>
          <a:r>
            <a:rPr lang="en-US" b="1" dirty="0"/>
            <a:t>Certification Artifacts</a:t>
          </a:r>
        </a:p>
      </dgm:t>
    </dgm:pt>
    <dgm:pt modelId="{BC45386E-F2C2-4967-97F5-922F3CB5B09F}" type="parTrans" cxnId="{935ECC2E-3137-4CA0-8293-A324723671D7}">
      <dgm:prSet/>
      <dgm:spPr/>
      <dgm:t>
        <a:bodyPr/>
        <a:lstStyle/>
        <a:p>
          <a:endParaRPr lang="en-US"/>
        </a:p>
      </dgm:t>
    </dgm:pt>
    <dgm:pt modelId="{DCBBD023-F777-49EC-9E79-7B4BC60D56BD}" type="sibTrans" cxnId="{935ECC2E-3137-4CA0-8293-A324723671D7}">
      <dgm:prSet/>
      <dgm:spPr/>
      <dgm:t>
        <a:bodyPr/>
        <a:lstStyle/>
        <a:p>
          <a:endParaRPr lang="en-US"/>
        </a:p>
      </dgm:t>
    </dgm:pt>
    <dgm:pt modelId="{9A519F16-03BA-4541-91DF-AED335114B22}">
      <dgm:prSet phldrT="[Text]"/>
      <dgm:spPr/>
      <dgm:t>
        <a:bodyPr/>
        <a:lstStyle/>
        <a:p>
          <a:r>
            <a:rPr lang="en-US"/>
            <a:t>Safety manual, Architecture specification, Design specification, Verification specification, Verification report, ...</a:t>
          </a:r>
        </a:p>
      </dgm:t>
    </dgm:pt>
    <dgm:pt modelId="{462A954A-C2E3-4024-B472-D64EFB64FA00}" type="parTrans" cxnId="{E8BAA30B-1616-4E84-8756-FD7A59354C2F}">
      <dgm:prSet/>
      <dgm:spPr/>
      <dgm:t>
        <a:bodyPr/>
        <a:lstStyle/>
        <a:p>
          <a:endParaRPr lang="en-US"/>
        </a:p>
      </dgm:t>
    </dgm:pt>
    <dgm:pt modelId="{59C462D6-CE77-4063-B421-2272DB6BEE2E}" type="sibTrans" cxnId="{E8BAA30B-1616-4E84-8756-FD7A59354C2F}">
      <dgm:prSet/>
      <dgm:spPr/>
      <dgm:t>
        <a:bodyPr/>
        <a:lstStyle/>
        <a:p>
          <a:endParaRPr lang="en-US"/>
        </a:p>
      </dgm:t>
    </dgm:pt>
    <dgm:pt modelId="{AF45AFF6-147B-4215-BD71-59D805CA4746}">
      <dgm:prSet phldrT="[Text]"/>
      <dgm:spPr/>
      <dgm:t>
        <a:bodyPr/>
        <a:lstStyle/>
        <a:p>
          <a:r>
            <a:rPr lang="en-US"/>
            <a:t>Automates partitioning</a:t>
          </a:r>
        </a:p>
      </dgm:t>
    </dgm:pt>
    <dgm:pt modelId="{5CB35B1B-9FBA-4DF7-9360-8DD144600AEC}" type="parTrans" cxnId="{1FCE5574-9AEC-4B4F-8167-27C6A591E80C}">
      <dgm:prSet/>
      <dgm:spPr/>
      <dgm:t>
        <a:bodyPr/>
        <a:lstStyle/>
        <a:p>
          <a:endParaRPr lang="en-US"/>
        </a:p>
      </dgm:t>
    </dgm:pt>
    <dgm:pt modelId="{E2829851-99BD-4A0F-B173-00B3DCE216A3}" type="sibTrans" cxnId="{1FCE5574-9AEC-4B4F-8167-27C6A591E80C}">
      <dgm:prSet/>
      <dgm:spPr/>
      <dgm:t>
        <a:bodyPr/>
        <a:lstStyle/>
        <a:p>
          <a:endParaRPr lang="en-US"/>
        </a:p>
      </dgm:t>
    </dgm:pt>
    <dgm:pt modelId="{2410C265-F676-4E6A-B94A-AFD1360BF09D}">
      <dgm:prSet phldrT="[Text]"/>
      <dgm:spPr/>
      <dgm:t>
        <a:bodyPr/>
        <a:lstStyle/>
        <a:p>
          <a:r>
            <a:rPr lang="en-US" b="1" dirty="0"/>
            <a:t>Run-time component</a:t>
          </a:r>
        </a:p>
      </dgm:t>
    </dgm:pt>
    <dgm:pt modelId="{DC70130B-8875-4858-B7AD-DD4A1386EB9B}" type="parTrans" cxnId="{92E6111A-2813-415F-8F0E-2B76621E09C4}">
      <dgm:prSet/>
      <dgm:spPr/>
      <dgm:t>
        <a:bodyPr/>
        <a:lstStyle/>
        <a:p>
          <a:endParaRPr lang="en-US"/>
        </a:p>
      </dgm:t>
    </dgm:pt>
    <dgm:pt modelId="{0462492F-CF8A-458C-BE8E-7A0E33E61A76}" type="sibTrans" cxnId="{92E6111A-2813-415F-8F0E-2B76621E09C4}">
      <dgm:prSet/>
      <dgm:spPr/>
      <dgm:t>
        <a:bodyPr/>
        <a:lstStyle/>
        <a:p>
          <a:endParaRPr lang="en-US"/>
        </a:p>
      </dgm:t>
    </dgm:pt>
    <dgm:pt modelId="{EF1CEABE-30A8-46CF-833D-61F2F4EA7995}" type="pres">
      <dgm:prSet presAssocID="{E5AE1913-E80C-450A-ADC7-B5C38E5DED98}" presName="Name0" presStyleCnt="0">
        <dgm:presLayoutVars>
          <dgm:chMax val="7"/>
          <dgm:chPref val="7"/>
          <dgm:dir/>
        </dgm:presLayoutVars>
      </dgm:prSet>
      <dgm:spPr/>
    </dgm:pt>
    <dgm:pt modelId="{1535262C-873A-4678-91AF-93C0136AE6E6}" type="pres">
      <dgm:prSet presAssocID="{E5AE1913-E80C-450A-ADC7-B5C38E5DED98}" presName="Name1" presStyleCnt="0"/>
      <dgm:spPr/>
    </dgm:pt>
    <dgm:pt modelId="{50B485F8-BFD5-4B29-A11F-B8DFC08F4E35}" type="pres">
      <dgm:prSet presAssocID="{E5AE1913-E80C-450A-ADC7-B5C38E5DED98}" presName="cycle" presStyleCnt="0"/>
      <dgm:spPr/>
    </dgm:pt>
    <dgm:pt modelId="{D2C5909E-8B0D-4394-BA75-C1749D42D8BA}" type="pres">
      <dgm:prSet presAssocID="{E5AE1913-E80C-450A-ADC7-B5C38E5DED98}" presName="srcNode" presStyleLbl="node1" presStyleIdx="0" presStyleCnt="4"/>
      <dgm:spPr/>
    </dgm:pt>
    <dgm:pt modelId="{DA286D75-48B6-4E7D-9320-8BD033BE8C08}" type="pres">
      <dgm:prSet presAssocID="{E5AE1913-E80C-450A-ADC7-B5C38E5DED98}" presName="conn" presStyleLbl="parChTrans1D2" presStyleIdx="0" presStyleCnt="1"/>
      <dgm:spPr/>
    </dgm:pt>
    <dgm:pt modelId="{A7EECCA7-E20C-40C8-BFE4-AE5CF1CA36D5}" type="pres">
      <dgm:prSet presAssocID="{E5AE1913-E80C-450A-ADC7-B5C38E5DED98}" presName="extraNode" presStyleLbl="node1" presStyleIdx="0" presStyleCnt="4"/>
      <dgm:spPr/>
    </dgm:pt>
    <dgm:pt modelId="{87AA00D2-4F9B-4E72-81CD-6AF41B49EF62}" type="pres">
      <dgm:prSet presAssocID="{E5AE1913-E80C-450A-ADC7-B5C38E5DED98}" presName="dstNode" presStyleLbl="node1" presStyleIdx="0" presStyleCnt="4"/>
      <dgm:spPr/>
    </dgm:pt>
    <dgm:pt modelId="{2C479DC5-2B34-4C59-981E-84ADA6E938D2}" type="pres">
      <dgm:prSet presAssocID="{34841D75-5AA9-4D43-BDB2-69AF484C1665}" presName="text_1" presStyleLbl="node1" presStyleIdx="0" presStyleCnt="4">
        <dgm:presLayoutVars>
          <dgm:bulletEnabled val="1"/>
        </dgm:presLayoutVars>
      </dgm:prSet>
      <dgm:spPr/>
    </dgm:pt>
    <dgm:pt modelId="{5C512BB0-B3AF-4235-B027-5DC83495683C}" type="pres">
      <dgm:prSet presAssocID="{34841D75-5AA9-4D43-BDB2-69AF484C1665}" presName="accent_1" presStyleCnt="0"/>
      <dgm:spPr/>
    </dgm:pt>
    <dgm:pt modelId="{65ADF32E-B560-425B-ABED-7B0DAD38E56F}" type="pres">
      <dgm:prSet presAssocID="{34841D75-5AA9-4D43-BDB2-69AF484C1665}" presName="accentRepeatNode" presStyleLbl="solidFgAcc1" presStyleIdx="0" presStyleCnt="4"/>
      <dgm:spPr/>
    </dgm:pt>
    <dgm:pt modelId="{A0C0F4C5-64B5-43E8-9F3E-799EE7BFCA3D}" type="pres">
      <dgm:prSet presAssocID="{4E0B7B7C-926D-45A4-B3D1-09488D3F50DA}" presName="text_2" presStyleLbl="node1" presStyleIdx="1" presStyleCnt="4">
        <dgm:presLayoutVars>
          <dgm:bulletEnabled val="1"/>
        </dgm:presLayoutVars>
      </dgm:prSet>
      <dgm:spPr/>
    </dgm:pt>
    <dgm:pt modelId="{E70E190D-AEA9-4D18-9BC3-C3062F84AB68}" type="pres">
      <dgm:prSet presAssocID="{4E0B7B7C-926D-45A4-B3D1-09488D3F50DA}" presName="accent_2" presStyleCnt="0"/>
      <dgm:spPr/>
    </dgm:pt>
    <dgm:pt modelId="{E9D0B34B-D504-448D-B664-1E5F19A26624}" type="pres">
      <dgm:prSet presAssocID="{4E0B7B7C-926D-45A4-B3D1-09488D3F50DA}" presName="accentRepeatNode" presStyleLbl="solidFgAcc1" presStyleIdx="1" presStyleCnt="4"/>
      <dgm:spPr/>
    </dgm:pt>
    <dgm:pt modelId="{D2EF83BA-F059-4872-ACE2-387F1E1F7C06}" type="pres">
      <dgm:prSet presAssocID="{2410C265-F676-4E6A-B94A-AFD1360BF09D}" presName="text_3" presStyleLbl="node1" presStyleIdx="2" presStyleCnt="4">
        <dgm:presLayoutVars>
          <dgm:bulletEnabled val="1"/>
        </dgm:presLayoutVars>
      </dgm:prSet>
      <dgm:spPr/>
    </dgm:pt>
    <dgm:pt modelId="{F01A1F6A-9191-4D59-A8D4-ACEC1C3AB983}" type="pres">
      <dgm:prSet presAssocID="{2410C265-F676-4E6A-B94A-AFD1360BF09D}" presName="accent_3" presStyleCnt="0"/>
      <dgm:spPr/>
    </dgm:pt>
    <dgm:pt modelId="{EFFEAAC1-E44B-49DE-9D0C-00D7AD4A81D0}" type="pres">
      <dgm:prSet presAssocID="{2410C265-F676-4E6A-B94A-AFD1360BF09D}" presName="accentRepeatNode" presStyleLbl="solidFgAcc1" presStyleIdx="2" presStyleCnt="4"/>
      <dgm:spPr/>
    </dgm:pt>
    <dgm:pt modelId="{2556A655-50CE-4841-8EE5-6BF6C6E59B5E}" type="pres">
      <dgm:prSet presAssocID="{D3F0D5B2-DF9C-46A8-98E3-0D3BB641A8D5}" presName="text_4" presStyleLbl="node1" presStyleIdx="3" presStyleCnt="4">
        <dgm:presLayoutVars>
          <dgm:bulletEnabled val="1"/>
        </dgm:presLayoutVars>
      </dgm:prSet>
      <dgm:spPr/>
    </dgm:pt>
    <dgm:pt modelId="{D23F6E10-C69C-48DC-B44C-E0A89A4584C1}" type="pres">
      <dgm:prSet presAssocID="{D3F0D5B2-DF9C-46A8-98E3-0D3BB641A8D5}" presName="accent_4" presStyleCnt="0"/>
      <dgm:spPr/>
    </dgm:pt>
    <dgm:pt modelId="{90D72F27-06A3-4E43-9F50-A9743E53A17F}" type="pres">
      <dgm:prSet presAssocID="{D3F0D5B2-DF9C-46A8-98E3-0D3BB641A8D5}" presName="accentRepeatNode" presStyleLbl="solidFgAcc1" presStyleIdx="3" presStyleCnt="4"/>
      <dgm:spPr/>
    </dgm:pt>
  </dgm:ptLst>
  <dgm:cxnLst>
    <dgm:cxn modelId="{E8BAA30B-1616-4E84-8756-FD7A59354C2F}" srcId="{D3F0D5B2-DF9C-46A8-98E3-0D3BB641A8D5}" destId="{9A519F16-03BA-4541-91DF-AED335114B22}" srcOrd="0" destOrd="0" parTransId="{462A954A-C2E3-4024-B472-D64EFB64FA00}" sibTransId="{59C462D6-CE77-4063-B421-2272DB6BEE2E}"/>
    <dgm:cxn modelId="{92E6111A-2813-415F-8F0E-2B76621E09C4}" srcId="{E5AE1913-E80C-450A-ADC7-B5C38E5DED98}" destId="{2410C265-F676-4E6A-B94A-AFD1360BF09D}" srcOrd="2" destOrd="0" parTransId="{DC70130B-8875-4858-B7AD-DD4A1386EB9B}" sibTransId="{0462492F-CF8A-458C-BE8E-7A0E33E61A76}"/>
    <dgm:cxn modelId="{DD490D23-CFBF-4F4E-8C5E-DB754C2B8B05}" srcId="{34841D75-5AA9-4D43-BDB2-69AF484C1665}" destId="{9B70410C-F5A5-4295-B453-79C07C3B0CB1}" srcOrd="0" destOrd="0" parTransId="{3ABF780B-3821-4611-B3CB-CCAF4C332380}" sibTransId="{739072D0-25E9-4D19-8AE5-EE859A98502A}"/>
    <dgm:cxn modelId="{8C4D7E2C-077B-41C0-8F75-B08A5DC7830E}" type="presOf" srcId="{9B70410C-F5A5-4295-B453-79C07C3B0CB1}" destId="{2C479DC5-2B34-4C59-981E-84ADA6E938D2}" srcOrd="0" destOrd="1" presId="urn:microsoft.com/office/officeart/2008/layout/VerticalCurvedList"/>
    <dgm:cxn modelId="{935ECC2E-3137-4CA0-8293-A324723671D7}" srcId="{E5AE1913-E80C-450A-ADC7-B5C38E5DED98}" destId="{D3F0D5B2-DF9C-46A8-98E3-0D3BB641A8D5}" srcOrd="3" destOrd="0" parTransId="{BC45386E-F2C2-4967-97F5-922F3CB5B09F}" sibTransId="{DCBBD023-F777-49EC-9E79-7B4BC60D56BD}"/>
    <dgm:cxn modelId="{C41AB031-42A9-4838-B6E1-63829567B0C1}" type="presOf" srcId="{E5AE1913-E80C-450A-ADC7-B5C38E5DED98}" destId="{EF1CEABE-30A8-46CF-833D-61F2F4EA7995}" srcOrd="0" destOrd="0" presId="urn:microsoft.com/office/officeart/2008/layout/VerticalCurvedList"/>
    <dgm:cxn modelId="{6744B448-2393-4935-830D-9996FA33B871}" type="presOf" srcId="{739072D0-25E9-4D19-8AE5-EE859A98502A}" destId="{DA286D75-48B6-4E7D-9320-8BD033BE8C08}" srcOrd="0" destOrd="0" presId="urn:microsoft.com/office/officeart/2008/layout/VerticalCurvedList"/>
    <dgm:cxn modelId="{04FEEE6F-4612-4B28-9066-978A6989F2B4}" type="presOf" srcId="{34841D75-5AA9-4D43-BDB2-69AF484C1665}" destId="{2C479DC5-2B34-4C59-981E-84ADA6E938D2}" srcOrd="0" destOrd="0" presId="urn:microsoft.com/office/officeart/2008/layout/VerticalCurvedList"/>
    <dgm:cxn modelId="{63AE6770-F541-4F6F-A9CC-CE399A64128B}" srcId="{E5AE1913-E80C-450A-ADC7-B5C38E5DED98}" destId="{34841D75-5AA9-4D43-BDB2-69AF484C1665}" srcOrd="0" destOrd="0" parTransId="{B4996A23-CCA0-41C8-8F0F-5732645A649D}" sibTransId="{9193BB6A-AECA-46B5-8D5D-82D5015422D4}"/>
    <dgm:cxn modelId="{F8779370-DD0A-4E7B-BE91-97DF7DFDC6D0}" srcId="{E5AE1913-E80C-450A-ADC7-B5C38E5DED98}" destId="{4E0B7B7C-926D-45A4-B3D1-09488D3F50DA}" srcOrd="1" destOrd="0" parTransId="{8DE8EFCD-BD76-4BEA-9F82-9A6919DFB786}" sibTransId="{E3C2502E-2A5E-42EF-B99C-C9F813BFC80A}"/>
    <dgm:cxn modelId="{1FCE5574-9AEC-4B4F-8167-27C6A591E80C}" srcId="{4E0B7B7C-926D-45A4-B3D1-09488D3F50DA}" destId="{AF45AFF6-147B-4215-BD71-59D805CA4746}" srcOrd="0" destOrd="0" parTransId="{5CB35B1B-9FBA-4DF7-9360-8DD144600AEC}" sibTransId="{E2829851-99BD-4A0F-B173-00B3DCE216A3}"/>
    <dgm:cxn modelId="{F62E517A-1780-46C0-BDAD-DDE2079ED534}" type="presOf" srcId="{AF45AFF6-147B-4215-BD71-59D805CA4746}" destId="{A0C0F4C5-64B5-43E8-9F3E-799EE7BFCA3D}" srcOrd="0" destOrd="1" presId="urn:microsoft.com/office/officeart/2008/layout/VerticalCurvedList"/>
    <dgm:cxn modelId="{C9DB6798-2AED-459A-AA72-2B5D2F658EA6}" type="presOf" srcId="{D3F0D5B2-DF9C-46A8-98E3-0D3BB641A8D5}" destId="{2556A655-50CE-4841-8EE5-6BF6C6E59B5E}" srcOrd="0" destOrd="0" presId="urn:microsoft.com/office/officeart/2008/layout/VerticalCurvedList"/>
    <dgm:cxn modelId="{B6A5B8BA-DDFB-4447-B097-FBB29F81E2C6}" type="presOf" srcId="{A9E8C8B9-2A24-418B-B0BC-E67FF07C0C5B}" destId="{D2EF83BA-F059-4872-ACE2-387F1E1F7C06}" srcOrd="0" destOrd="1" presId="urn:microsoft.com/office/officeart/2008/layout/VerticalCurvedList"/>
    <dgm:cxn modelId="{9CFF87C3-0758-42DE-95EC-336750DD0AFE}" type="presOf" srcId="{2410C265-F676-4E6A-B94A-AFD1360BF09D}" destId="{D2EF83BA-F059-4872-ACE2-387F1E1F7C06}" srcOrd="0" destOrd="0" presId="urn:microsoft.com/office/officeart/2008/layout/VerticalCurvedList"/>
    <dgm:cxn modelId="{EA107CD0-06DD-4E60-873E-3ECB522BB79F}" type="presOf" srcId="{4E0B7B7C-926D-45A4-B3D1-09488D3F50DA}" destId="{A0C0F4C5-64B5-43E8-9F3E-799EE7BFCA3D}" srcOrd="0" destOrd="0" presId="urn:microsoft.com/office/officeart/2008/layout/VerticalCurvedList"/>
    <dgm:cxn modelId="{CC2D27F4-C73F-4B02-B28E-E599793377F1}" type="presOf" srcId="{9A519F16-03BA-4541-91DF-AED335114B22}" destId="{2556A655-50CE-4841-8EE5-6BF6C6E59B5E}" srcOrd="0" destOrd="1" presId="urn:microsoft.com/office/officeart/2008/layout/VerticalCurvedList"/>
    <dgm:cxn modelId="{1CD904F7-BE60-4423-B01B-DD0C8022B46B}" srcId="{2410C265-F676-4E6A-B94A-AFD1360BF09D}" destId="{A9E8C8B9-2A24-418B-B0BC-E67FF07C0C5B}" srcOrd="0" destOrd="0" parTransId="{EA4DA63F-FC6B-43B9-A523-4BD6808313A4}" sibTransId="{C25D8D5A-C833-4715-90F5-AEA3B0D5C6F0}"/>
    <dgm:cxn modelId="{FD68C5F0-B735-44F6-9496-29CC344E2632}" type="presParOf" srcId="{EF1CEABE-30A8-46CF-833D-61F2F4EA7995}" destId="{1535262C-873A-4678-91AF-93C0136AE6E6}" srcOrd="0" destOrd="0" presId="urn:microsoft.com/office/officeart/2008/layout/VerticalCurvedList"/>
    <dgm:cxn modelId="{E05B5F4D-1FB6-4D34-BD3D-F01A95D535B4}" type="presParOf" srcId="{1535262C-873A-4678-91AF-93C0136AE6E6}" destId="{50B485F8-BFD5-4B29-A11F-B8DFC08F4E35}" srcOrd="0" destOrd="0" presId="urn:microsoft.com/office/officeart/2008/layout/VerticalCurvedList"/>
    <dgm:cxn modelId="{996090CE-7B75-4BE1-A31B-0B2A52FFE766}" type="presParOf" srcId="{50B485F8-BFD5-4B29-A11F-B8DFC08F4E35}" destId="{D2C5909E-8B0D-4394-BA75-C1749D42D8BA}" srcOrd="0" destOrd="0" presId="urn:microsoft.com/office/officeart/2008/layout/VerticalCurvedList"/>
    <dgm:cxn modelId="{FC60E0D2-0A35-4830-A67D-70C06DB42DF4}" type="presParOf" srcId="{50B485F8-BFD5-4B29-A11F-B8DFC08F4E35}" destId="{DA286D75-48B6-4E7D-9320-8BD033BE8C08}" srcOrd="1" destOrd="0" presId="urn:microsoft.com/office/officeart/2008/layout/VerticalCurvedList"/>
    <dgm:cxn modelId="{BD8145F7-4AE7-4927-9AE5-DF563178B722}" type="presParOf" srcId="{50B485F8-BFD5-4B29-A11F-B8DFC08F4E35}" destId="{A7EECCA7-E20C-40C8-BFE4-AE5CF1CA36D5}" srcOrd="2" destOrd="0" presId="urn:microsoft.com/office/officeart/2008/layout/VerticalCurvedList"/>
    <dgm:cxn modelId="{A35247E9-A395-492F-B4FE-AC97B41DE8FA}" type="presParOf" srcId="{50B485F8-BFD5-4B29-A11F-B8DFC08F4E35}" destId="{87AA00D2-4F9B-4E72-81CD-6AF41B49EF62}" srcOrd="3" destOrd="0" presId="urn:microsoft.com/office/officeart/2008/layout/VerticalCurvedList"/>
    <dgm:cxn modelId="{ECBE43B4-9968-4F6D-8710-D7152A7D2B0B}" type="presParOf" srcId="{1535262C-873A-4678-91AF-93C0136AE6E6}" destId="{2C479DC5-2B34-4C59-981E-84ADA6E938D2}" srcOrd="1" destOrd="0" presId="urn:microsoft.com/office/officeart/2008/layout/VerticalCurvedList"/>
    <dgm:cxn modelId="{704BB0C1-0BF9-4528-BF48-D5244D77470C}" type="presParOf" srcId="{1535262C-873A-4678-91AF-93C0136AE6E6}" destId="{5C512BB0-B3AF-4235-B027-5DC83495683C}" srcOrd="2" destOrd="0" presId="urn:microsoft.com/office/officeart/2008/layout/VerticalCurvedList"/>
    <dgm:cxn modelId="{263B7FC4-2248-4873-8963-7FBA94EB8A83}" type="presParOf" srcId="{5C512BB0-B3AF-4235-B027-5DC83495683C}" destId="{65ADF32E-B560-425B-ABED-7B0DAD38E56F}" srcOrd="0" destOrd="0" presId="urn:microsoft.com/office/officeart/2008/layout/VerticalCurvedList"/>
    <dgm:cxn modelId="{41FB6663-6141-45D1-85A0-C3E6ECCC7ED6}" type="presParOf" srcId="{1535262C-873A-4678-91AF-93C0136AE6E6}" destId="{A0C0F4C5-64B5-43E8-9F3E-799EE7BFCA3D}" srcOrd="3" destOrd="0" presId="urn:microsoft.com/office/officeart/2008/layout/VerticalCurvedList"/>
    <dgm:cxn modelId="{05615195-278C-40A4-9180-6717CD21E07B}" type="presParOf" srcId="{1535262C-873A-4678-91AF-93C0136AE6E6}" destId="{E70E190D-AEA9-4D18-9BC3-C3062F84AB68}" srcOrd="4" destOrd="0" presId="urn:microsoft.com/office/officeart/2008/layout/VerticalCurvedList"/>
    <dgm:cxn modelId="{A31B3D8F-4E9E-40A0-8B70-5B8494CEB6E8}" type="presParOf" srcId="{E70E190D-AEA9-4D18-9BC3-C3062F84AB68}" destId="{E9D0B34B-D504-448D-B664-1E5F19A26624}" srcOrd="0" destOrd="0" presId="urn:microsoft.com/office/officeart/2008/layout/VerticalCurvedList"/>
    <dgm:cxn modelId="{BAC5C74D-0ADC-4AEF-AE07-8CC1CE0920F1}" type="presParOf" srcId="{1535262C-873A-4678-91AF-93C0136AE6E6}" destId="{D2EF83BA-F059-4872-ACE2-387F1E1F7C06}" srcOrd="5" destOrd="0" presId="urn:microsoft.com/office/officeart/2008/layout/VerticalCurvedList"/>
    <dgm:cxn modelId="{D79A2E5B-2A06-4F28-A3BF-123148AF6C5C}" type="presParOf" srcId="{1535262C-873A-4678-91AF-93C0136AE6E6}" destId="{F01A1F6A-9191-4D59-A8D4-ACEC1C3AB983}" srcOrd="6" destOrd="0" presId="urn:microsoft.com/office/officeart/2008/layout/VerticalCurvedList"/>
    <dgm:cxn modelId="{A35F85D8-B079-4407-BB9C-09FC6A6E0B16}" type="presParOf" srcId="{F01A1F6A-9191-4D59-A8D4-ACEC1C3AB983}" destId="{EFFEAAC1-E44B-49DE-9D0C-00D7AD4A81D0}" srcOrd="0" destOrd="0" presId="urn:microsoft.com/office/officeart/2008/layout/VerticalCurvedList"/>
    <dgm:cxn modelId="{EB7D6D90-9993-400F-BC57-DC98904697D5}" type="presParOf" srcId="{1535262C-873A-4678-91AF-93C0136AE6E6}" destId="{2556A655-50CE-4841-8EE5-6BF6C6E59B5E}" srcOrd="7" destOrd="0" presId="urn:microsoft.com/office/officeart/2008/layout/VerticalCurvedList"/>
    <dgm:cxn modelId="{D44EDE73-BC35-4589-A8D4-DDBBF1925319}" type="presParOf" srcId="{1535262C-873A-4678-91AF-93C0136AE6E6}" destId="{D23F6E10-C69C-48DC-B44C-E0A89A4584C1}" srcOrd="8" destOrd="0" presId="urn:microsoft.com/office/officeart/2008/layout/VerticalCurvedList"/>
    <dgm:cxn modelId="{0D720C50-6072-463E-81BE-2CD17FFC2ADA}" type="presParOf" srcId="{D23F6E10-C69C-48DC-B44C-E0A89A4584C1}" destId="{90D72F27-06A3-4E43-9F50-A9743E53A17F}"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86D75-48B6-4E7D-9320-8BD033BE8C08}">
      <dsp:nvSpPr>
        <dsp:cNvPr id="0" name=""/>
        <dsp:cNvSpPr/>
      </dsp:nvSpPr>
      <dsp:spPr>
        <a:xfrm>
          <a:off x="-5244406" y="-803235"/>
          <a:ext cx="6245052" cy="6245052"/>
        </a:xfrm>
        <a:prstGeom prst="blockArc">
          <a:avLst>
            <a:gd name="adj1" fmla="val 18900000"/>
            <a:gd name="adj2" fmla="val 2700000"/>
            <a:gd name="adj3" fmla="val 34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79DC5-2B34-4C59-981E-84ADA6E938D2}">
      <dsp:nvSpPr>
        <dsp:cNvPr id="0" name=""/>
        <dsp:cNvSpPr/>
      </dsp:nvSpPr>
      <dsp:spPr>
        <a:xfrm>
          <a:off x="523910" y="356614"/>
          <a:ext cx="6127832" cy="713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419" tIns="30480" rIns="30480" bIns="30480" numCol="1" spcCol="1270" anchor="t" anchorCtr="0">
          <a:noAutofit/>
        </a:bodyPr>
        <a:lstStyle/>
        <a:p>
          <a:pPr marL="0" lvl="0" indent="0" algn="l" defTabSz="533400">
            <a:lnSpc>
              <a:spcPct val="90000"/>
            </a:lnSpc>
            <a:spcBef>
              <a:spcPct val="0"/>
            </a:spcBef>
            <a:spcAft>
              <a:spcPct val="35000"/>
            </a:spcAft>
            <a:buNone/>
          </a:pPr>
          <a:r>
            <a:rPr lang="en-US" sz="1200" b="1" kern="1200" dirty="0"/>
            <a:t>Designer Tooling</a:t>
          </a:r>
        </a:p>
        <a:p>
          <a:pPr marL="57150" lvl="1" indent="-57150" algn="l" defTabSz="400050">
            <a:lnSpc>
              <a:spcPct val="90000"/>
            </a:lnSpc>
            <a:spcBef>
              <a:spcPct val="0"/>
            </a:spcBef>
            <a:spcAft>
              <a:spcPct val="15000"/>
            </a:spcAft>
            <a:buChar char="•"/>
          </a:pPr>
          <a:r>
            <a:rPr lang="en-US" sz="900" kern="1200" dirty="0"/>
            <a:t>One toolset to develop safety and non-safety critical UI</a:t>
          </a:r>
        </a:p>
      </dsp:txBody>
      <dsp:txXfrm>
        <a:off x="523910" y="356614"/>
        <a:ext cx="6127832" cy="713599"/>
      </dsp:txXfrm>
    </dsp:sp>
    <dsp:sp modelId="{65ADF32E-B560-425B-ABED-7B0DAD38E56F}">
      <dsp:nvSpPr>
        <dsp:cNvPr id="0" name=""/>
        <dsp:cNvSpPr/>
      </dsp:nvSpPr>
      <dsp:spPr>
        <a:xfrm>
          <a:off x="77911" y="267414"/>
          <a:ext cx="891999" cy="8919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C0F4C5-64B5-43E8-9F3E-799EE7BFCA3D}">
      <dsp:nvSpPr>
        <dsp:cNvPr id="0" name=""/>
        <dsp:cNvSpPr/>
      </dsp:nvSpPr>
      <dsp:spPr>
        <a:xfrm>
          <a:off x="933033" y="1427198"/>
          <a:ext cx="5718710" cy="713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419" tIns="30480" rIns="30480" bIns="30480" numCol="1" spcCol="1270" anchor="t" anchorCtr="0">
          <a:noAutofit/>
        </a:bodyPr>
        <a:lstStyle/>
        <a:p>
          <a:pPr marL="0" lvl="0" indent="0" algn="l" defTabSz="533400">
            <a:lnSpc>
              <a:spcPct val="90000"/>
            </a:lnSpc>
            <a:spcBef>
              <a:spcPct val="0"/>
            </a:spcBef>
            <a:spcAft>
              <a:spcPct val="35000"/>
            </a:spcAft>
            <a:buNone/>
          </a:pPr>
          <a:r>
            <a:rPr lang="en-US" sz="1200" b="1" kern="1200" dirty="0"/>
            <a:t>Build Tools</a:t>
          </a:r>
        </a:p>
        <a:p>
          <a:pPr marL="57150" lvl="1" indent="-57150" algn="l" defTabSz="400050">
            <a:lnSpc>
              <a:spcPct val="90000"/>
            </a:lnSpc>
            <a:spcBef>
              <a:spcPct val="0"/>
            </a:spcBef>
            <a:spcAft>
              <a:spcPct val="15000"/>
            </a:spcAft>
            <a:buChar char="•"/>
          </a:pPr>
          <a:r>
            <a:rPr lang="en-US" sz="900" kern="1200"/>
            <a:t>Automates partitioning</a:t>
          </a:r>
        </a:p>
      </dsp:txBody>
      <dsp:txXfrm>
        <a:off x="933033" y="1427198"/>
        <a:ext cx="5718710" cy="713599"/>
      </dsp:txXfrm>
    </dsp:sp>
    <dsp:sp modelId="{E9D0B34B-D504-448D-B664-1E5F19A26624}">
      <dsp:nvSpPr>
        <dsp:cNvPr id="0" name=""/>
        <dsp:cNvSpPr/>
      </dsp:nvSpPr>
      <dsp:spPr>
        <a:xfrm>
          <a:off x="487033" y="1337998"/>
          <a:ext cx="891999" cy="8919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EF83BA-F059-4872-ACE2-387F1E1F7C06}">
      <dsp:nvSpPr>
        <dsp:cNvPr id="0" name=""/>
        <dsp:cNvSpPr/>
      </dsp:nvSpPr>
      <dsp:spPr>
        <a:xfrm>
          <a:off x="933033" y="2497783"/>
          <a:ext cx="5718710" cy="713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419" tIns="30480" rIns="30480" bIns="30480" numCol="1" spcCol="1270" anchor="t" anchorCtr="0">
          <a:noAutofit/>
        </a:bodyPr>
        <a:lstStyle/>
        <a:p>
          <a:pPr marL="0" lvl="0" indent="0" algn="l" defTabSz="533400">
            <a:lnSpc>
              <a:spcPct val="90000"/>
            </a:lnSpc>
            <a:spcBef>
              <a:spcPct val="0"/>
            </a:spcBef>
            <a:spcAft>
              <a:spcPct val="35000"/>
            </a:spcAft>
            <a:buNone/>
          </a:pPr>
          <a:r>
            <a:rPr lang="en-US" sz="1200" b="1" kern="1200" dirty="0"/>
            <a:t>Run-time component</a:t>
          </a:r>
        </a:p>
        <a:p>
          <a:pPr marL="57150" lvl="1" indent="-57150" algn="l" defTabSz="400050">
            <a:lnSpc>
              <a:spcPct val="90000"/>
            </a:lnSpc>
            <a:spcBef>
              <a:spcPct val="0"/>
            </a:spcBef>
            <a:spcAft>
              <a:spcPct val="15000"/>
            </a:spcAft>
            <a:buChar char="•"/>
          </a:pPr>
          <a:r>
            <a:rPr lang="en-US" sz="900" kern="1200"/>
            <a:t>Pre certified component</a:t>
          </a:r>
        </a:p>
      </dsp:txBody>
      <dsp:txXfrm>
        <a:off x="933033" y="2497783"/>
        <a:ext cx="5718710" cy="713599"/>
      </dsp:txXfrm>
    </dsp:sp>
    <dsp:sp modelId="{EFFEAAC1-E44B-49DE-9D0C-00D7AD4A81D0}">
      <dsp:nvSpPr>
        <dsp:cNvPr id="0" name=""/>
        <dsp:cNvSpPr/>
      </dsp:nvSpPr>
      <dsp:spPr>
        <a:xfrm>
          <a:off x="487033" y="2408583"/>
          <a:ext cx="891999" cy="8919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56A655-50CE-4841-8EE5-6BF6C6E59B5E}">
      <dsp:nvSpPr>
        <dsp:cNvPr id="0" name=""/>
        <dsp:cNvSpPr/>
      </dsp:nvSpPr>
      <dsp:spPr>
        <a:xfrm>
          <a:off x="523910" y="3568367"/>
          <a:ext cx="6127832" cy="713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419" tIns="30480" rIns="30480" bIns="30480" numCol="1" spcCol="1270" anchor="t" anchorCtr="0">
          <a:noAutofit/>
        </a:bodyPr>
        <a:lstStyle/>
        <a:p>
          <a:pPr marL="0" lvl="0" indent="0" algn="l" defTabSz="533400">
            <a:lnSpc>
              <a:spcPct val="90000"/>
            </a:lnSpc>
            <a:spcBef>
              <a:spcPct val="0"/>
            </a:spcBef>
            <a:spcAft>
              <a:spcPct val="35000"/>
            </a:spcAft>
            <a:buNone/>
          </a:pPr>
          <a:r>
            <a:rPr lang="en-US" sz="1200" b="1" kern="1200" dirty="0"/>
            <a:t>Certification Artifacts</a:t>
          </a:r>
        </a:p>
        <a:p>
          <a:pPr marL="57150" lvl="1" indent="-57150" algn="l" defTabSz="400050">
            <a:lnSpc>
              <a:spcPct val="90000"/>
            </a:lnSpc>
            <a:spcBef>
              <a:spcPct val="0"/>
            </a:spcBef>
            <a:spcAft>
              <a:spcPct val="15000"/>
            </a:spcAft>
            <a:buChar char="•"/>
          </a:pPr>
          <a:r>
            <a:rPr lang="en-US" sz="900" kern="1200"/>
            <a:t>Safety manual, Architecture specification, Design specification, Verification specification, Verification report, ...</a:t>
          </a:r>
        </a:p>
      </dsp:txBody>
      <dsp:txXfrm>
        <a:off x="523910" y="3568367"/>
        <a:ext cx="6127832" cy="713599"/>
      </dsp:txXfrm>
    </dsp:sp>
    <dsp:sp modelId="{90D72F27-06A3-4E43-9F50-A9743E53A17F}">
      <dsp:nvSpPr>
        <dsp:cNvPr id="0" name=""/>
        <dsp:cNvSpPr/>
      </dsp:nvSpPr>
      <dsp:spPr>
        <a:xfrm>
          <a:off x="77911" y="3479167"/>
          <a:ext cx="891999" cy="8919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0CA2F-65CD-41E9-84D9-026C37D15A62}" type="datetimeFigureOut">
              <a:rPr lang="en-GB" smtClean="0"/>
              <a:t>23/02/2022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D24AC-C078-489A-93E7-91708C52D8FF}" type="slidenum">
              <a:rPr lang="en-GB" smtClean="0"/>
              <a:t>‹#›</a:t>
            </a:fld>
            <a:endParaRPr lang="en-GB"/>
          </a:p>
        </p:txBody>
      </p:sp>
    </p:spTree>
    <p:extLst>
      <p:ext uri="{BB962C8B-B14F-4D97-AF65-F5344CB8AC3E}">
        <p14:creationId xmlns:p14="http://schemas.microsoft.com/office/powerpoint/2010/main" val="369824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D24AC-C078-489A-93E7-91708C52D8FF}" type="slidenum">
              <a:rPr lang="en-GB" smtClean="0"/>
              <a:t>1</a:t>
            </a:fld>
            <a:endParaRPr lang="en-GB"/>
          </a:p>
        </p:txBody>
      </p:sp>
    </p:spTree>
    <p:extLst>
      <p:ext uri="{BB962C8B-B14F-4D97-AF65-F5344CB8AC3E}">
        <p14:creationId xmlns:p14="http://schemas.microsoft.com/office/powerpoint/2010/main" val="4239767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1031875"/>
            <a:ext cx="5292725" cy="2976563"/>
          </a:xfrm>
        </p:spPr>
      </p:sp>
      <p:sp>
        <p:nvSpPr>
          <p:cNvPr id="3" name="Notes Placeholder 2"/>
          <p:cNvSpPr>
            <a:spLocks noGrp="1"/>
          </p:cNvSpPr>
          <p:nvPr>
            <p:ph type="body" idx="1"/>
          </p:nvPr>
        </p:nvSpPr>
        <p:spPr/>
        <p:txBody>
          <a:bodyPr/>
          <a:lstStyle/>
          <a:p>
            <a:r>
              <a:rPr lang="en-US" dirty="0"/>
              <a:t>The Tooling includes ISO 7000 icons that can be dropped into a design using the ISO Icon Browser.</a:t>
            </a:r>
          </a:p>
          <a:p>
            <a:endParaRPr lang="en-US" dirty="0"/>
          </a:p>
          <a:p>
            <a:r>
              <a:rPr lang="en-US" dirty="0"/>
              <a:t>Key point to emphasis is that a single tool can be used to design the whole UI, even though there are parts that will be split into different partitions. This simplifies the designer’s role; the designer just needs to mark what is safety critical and the rest is taken care of.</a:t>
            </a:r>
          </a:p>
        </p:txBody>
      </p:sp>
      <p:sp>
        <p:nvSpPr>
          <p:cNvPr id="4" name="Slide Number Placeholder 3"/>
          <p:cNvSpPr>
            <a:spLocks noGrp="1"/>
          </p:cNvSpPr>
          <p:nvPr>
            <p:ph type="sldNum" sz="quarter" idx="10"/>
          </p:nvPr>
        </p:nvSpPr>
        <p:spPr/>
        <p:txBody>
          <a:bodyPr/>
          <a:lstStyle/>
          <a:p>
            <a:fld id="{110CFD31-5913-44C3-926E-B25B244597EE}" type="slidenum">
              <a:rPr lang="en-GB" smtClean="0"/>
              <a:pPr/>
              <a:t>14</a:t>
            </a:fld>
            <a:endParaRPr lang="en-GB"/>
          </a:p>
        </p:txBody>
      </p:sp>
    </p:spTree>
    <p:extLst>
      <p:ext uri="{BB962C8B-B14F-4D97-AF65-F5344CB8AC3E}">
        <p14:creationId xmlns:p14="http://schemas.microsoft.com/office/powerpoint/2010/main" val="299837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1031875"/>
            <a:ext cx="5292725" cy="2976563"/>
          </a:xfrm>
        </p:spPr>
      </p:sp>
      <p:sp>
        <p:nvSpPr>
          <p:cNvPr id="3" name="Notes Placeholder 2"/>
          <p:cNvSpPr>
            <a:spLocks noGrp="1"/>
          </p:cNvSpPr>
          <p:nvPr>
            <p:ph type="body" idx="1"/>
          </p:nvPr>
        </p:nvSpPr>
        <p:spPr/>
        <p:txBody>
          <a:bodyPr/>
          <a:lstStyle/>
          <a:p>
            <a:r>
              <a:rPr lang="en-US"/>
              <a:t>Being able to run the same project on either the desktop or on the embedded target is on of Qt key strengths. We continue this for the QSR so when the designer tests their design on the desktop all safety critical flags are ignores. This makes for rapid design iteration so the whole design can come together quicker.</a:t>
            </a:r>
          </a:p>
          <a:p>
            <a:endParaRPr lang="en-US"/>
          </a:p>
          <a:p>
            <a:r>
              <a:rPr lang="en-US"/>
              <a:t>When targeting the embedded system the build tools automatically separate the safe and non safety critical parts. This again makes for a very easy development experience.</a:t>
            </a:r>
          </a:p>
        </p:txBody>
      </p:sp>
      <p:sp>
        <p:nvSpPr>
          <p:cNvPr id="4" name="Slide Number Placeholder 3"/>
          <p:cNvSpPr>
            <a:spLocks noGrp="1"/>
          </p:cNvSpPr>
          <p:nvPr>
            <p:ph type="sldNum" sz="quarter" idx="10"/>
          </p:nvPr>
        </p:nvSpPr>
        <p:spPr/>
        <p:txBody>
          <a:bodyPr/>
          <a:lstStyle/>
          <a:p>
            <a:fld id="{110CFD31-5913-44C3-926E-B25B244597EE}" type="slidenum">
              <a:rPr lang="en-GB" smtClean="0"/>
              <a:pPr/>
              <a:t>15</a:t>
            </a:fld>
            <a:endParaRPr lang="en-GB"/>
          </a:p>
        </p:txBody>
      </p:sp>
    </p:spTree>
    <p:extLst>
      <p:ext uri="{BB962C8B-B14F-4D97-AF65-F5344CB8AC3E}">
        <p14:creationId xmlns:p14="http://schemas.microsoft.com/office/powerpoint/2010/main" val="265348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066800"/>
            <a:ext cx="5473700" cy="3078163"/>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With the QSR Safety Monitor available in QSR 2.0, additional system architectures can be supported. Instead of using a hypervisor to separate safety-critical rendering from the non-safe HMI, you can perform all safe and non-safe graphics rendering in an uncertified environment (meaning standard QNX and not QNX OS for Safety) and handle the safety checking on a separate, connected MCU device. This also eliminates the need for a hypervisor to separate the safety domain on the </a:t>
            </a:r>
            <a:r>
              <a:rPr lang="en-US" dirty="0" err="1"/>
              <a:t>SoC.</a:t>
            </a:r>
            <a:endParaRPr lang="en-US" dirty="0"/>
          </a:p>
        </p:txBody>
      </p:sp>
      <p:sp>
        <p:nvSpPr>
          <p:cNvPr id="4" name="Slide Number Placeholder 3"/>
          <p:cNvSpPr>
            <a:spLocks noGrp="1"/>
          </p:cNvSpPr>
          <p:nvPr>
            <p:ph type="sldNum" sz="quarter" idx="5"/>
          </p:nvPr>
        </p:nvSpPr>
        <p:spPr/>
        <p:txBody>
          <a:bodyPr/>
          <a:lstStyle/>
          <a:p>
            <a:fld id="{110CFD31-5913-44C3-926E-B25B244597EE}" type="slidenum">
              <a:rPr lang="en-GB" smtClean="0"/>
              <a:pPr/>
              <a:t>16</a:t>
            </a:fld>
            <a:endParaRPr lang="en-GB"/>
          </a:p>
        </p:txBody>
      </p:sp>
    </p:spTree>
    <p:extLst>
      <p:ext uri="{BB962C8B-B14F-4D97-AF65-F5344CB8AC3E}">
        <p14:creationId xmlns:p14="http://schemas.microsoft.com/office/powerpoint/2010/main" val="41226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a typeface="ＭＳ Ｐゴシック"/>
                <a:cs typeface="Calibri"/>
              </a:rPr>
              <a:t>The original Functional Safety Standard for such systems, called IEC 61508, was published 2 decades ago. </a:t>
            </a:r>
            <a:endParaRPr lang="en-US" dirty="0">
              <a:ea typeface="ＭＳ Ｐゴシック"/>
              <a:cs typeface="Calibri"/>
            </a:endParaRPr>
          </a:p>
          <a:p>
            <a:r>
              <a:rPr lang="en-CA" dirty="0">
                <a:ea typeface="ＭＳ Ｐゴシック"/>
                <a:cs typeface="Calibri"/>
              </a:rPr>
              <a:t>It has since been used at the basis for other functional safety standards, which have been adapted to specific “fields”. </a:t>
            </a:r>
          </a:p>
          <a:p>
            <a:r>
              <a:rPr lang="en-CA" dirty="0">
                <a:ea typeface="ＭＳ Ｐゴシック"/>
                <a:cs typeface="Calibri"/>
              </a:rPr>
              <a:t>And they are not one side fits all, IEC 61508 is prescriptive and calls for specific techniques, while ISO 26262 for automotive is more goal based, EN 50128 calls for independence and role definition and IEC 62304 is more about following your own processes. </a:t>
            </a:r>
          </a:p>
          <a:p>
            <a:r>
              <a:rPr lang="en-CA" dirty="0">
                <a:ea typeface="ＭＳ Ｐゴシック"/>
                <a:cs typeface="Calibri"/>
              </a:rPr>
              <a:t> </a:t>
            </a:r>
          </a:p>
          <a:p>
            <a:endParaRPr lang="en-CA" dirty="0"/>
          </a:p>
        </p:txBody>
      </p:sp>
      <p:sp>
        <p:nvSpPr>
          <p:cNvPr id="4" name="Slide Number Placeholder 3"/>
          <p:cNvSpPr>
            <a:spLocks noGrp="1"/>
          </p:cNvSpPr>
          <p:nvPr>
            <p:ph type="sldNum" sz="quarter" idx="5"/>
          </p:nvPr>
        </p:nvSpPr>
        <p:spPr/>
        <p:txBody>
          <a:bodyPr/>
          <a:lstStyle/>
          <a:p>
            <a:fld id="{BE0D24AC-C078-489A-93E7-91708C52D8FF}" type="slidenum">
              <a:rPr lang="en-GB" smtClean="0"/>
              <a:t>17</a:t>
            </a:fld>
            <a:endParaRPr lang="en-GB"/>
          </a:p>
        </p:txBody>
      </p:sp>
    </p:spTree>
    <p:extLst>
      <p:ext uri="{BB962C8B-B14F-4D97-AF65-F5344CB8AC3E}">
        <p14:creationId xmlns:p14="http://schemas.microsoft.com/office/powerpoint/2010/main" val="33926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0D24AC-C078-489A-93E7-91708C52D8FF}" type="slidenum">
              <a:rPr lang="en-GB" smtClean="0"/>
              <a:t>18</a:t>
            </a:fld>
            <a:endParaRPr lang="en-GB"/>
          </a:p>
        </p:txBody>
      </p:sp>
    </p:spTree>
    <p:extLst>
      <p:ext uri="{BB962C8B-B14F-4D97-AF65-F5344CB8AC3E}">
        <p14:creationId xmlns:p14="http://schemas.microsoft.com/office/powerpoint/2010/main" val="3758957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white channel approach, if we look at the diagram on the left, you will see two applications that are on two separate pieces of hardware that send data back on both. To establish safe communication for this scenario using the white channel approach, you will have to certify every single aspect of the communication path to the functional safety standard that is required for your system. That included the communication protocol, services and underlying hardware. This will clearly reduce the risk of hardware and software fault introduction in your system. However this approach is extremely costly and time consuming to be able to certify all these elements to the functional safety standard</a:t>
            </a:r>
          </a:p>
          <a:p>
            <a:r>
              <a:rPr lang="en-US" dirty="0"/>
              <a:t>For the black channel approach, the use case is the same on the right where you have two applications communicating on two separate pieces of hardware. The Black Channel approach recommends a Safety layer that sits at the application level where the sender application sends its data to for essential safety checks prior to transmission and on the receiver side upon receipt of the data you send it to the safety layer to check to make sure the data hasn’t changed. That safety layer has to be safety certified as well as the application however, given  the fact you have the safety checks on both sides of the sender and receiver, the approach highlights that you don’t need to safety certify the components underneath like the communication stack, comm driver and hardware. This is clearly cost effective and less time consuming when it comes to safety certification. It also allows you to use uncertified communication components in your design.</a:t>
            </a:r>
            <a:endParaRPr lang="en-US" dirty="0">
              <a:cs typeface="Calibri"/>
            </a:endParaRPr>
          </a:p>
          <a:p>
            <a:endParaRPr lang="en-US" dirty="0">
              <a:cs typeface="Calibri"/>
            </a:endParaRPr>
          </a:p>
          <a:p>
            <a:endParaRPr lang="en-CA" dirty="0"/>
          </a:p>
        </p:txBody>
      </p:sp>
      <p:sp>
        <p:nvSpPr>
          <p:cNvPr id="4" name="Slide Number Placeholder 3"/>
          <p:cNvSpPr>
            <a:spLocks noGrp="1"/>
          </p:cNvSpPr>
          <p:nvPr>
            <p:ph type="sldNum" sz="quarter" idx="5"/>
          </p:nvPr>
        </p:nvSpPr>
        <p:spPr/>
        <p:txBody>
          <a:bodyPr/>
          <a:lstStyle/>
          <a:p>
            <a:fld id="{BE0D24AC-C078-489A-93E7-91708C52D8FF}" type="slidenum">
              <a:rPr lang="en-GB" smtClean="0"/>
              <a:t>21</a:t>
            </a:fld>
            <a:endParaRPr lang="en-GB"/>
          </a:p>
        </p:txBody>
      </p:sp>
    </p:spTree>
    <p:extLst>
      <p:ext uri="{BB962C8B-B14F-4D97-AF65-F5344CB8AC3E}">
        <p14:creationId xmlns:p14="http://schemas.microsoft.com/office/powerpoint/2010/main" val="420228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0D24AC-C078-489A-93E7-91708C52D8FF}" type="slidenum">
              <a:rPr lang="en-GB" smtClean="0"/>
              <a:t>22</a:t>
            </a:fld>
            <a:endParaRPr lang="en-GB"/>
          </a:p>
        </p:txBody>
      </p:sp>
    </p:spTree>
    <p:extLst>
      <p:ext uri="{BB962C8B-B14F-4D97-AF65-F5344CB8AC3E}">
        <p14:creationId xmlns:p14="http://schemas.microsoft.com/office/powerpoint/2010/main" val="152383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are those safety checks that the safety layer for Black Channel looking for? The safety layer has to check the data to ensure the faults in the table here are not detected. This list is defined in the IEC 61508 and ISO 26262. that layer has to check for incorrect addressing, corruption, repetition, incorrect sequence, data loss, data insertion, data masquerade, asymmetric information to multiple receivers, reception only by a subset of receiver and lastly delay of information. As you can see the list is quiet comprehensive and covers a lot if not all of the hardware/software faults that could arise in any system that are not malicious.</a:t>
            </a:r>
          </a:p>
          <a:p>
            <a:endParaRPr lang="en-CA" dirty="0"/>
          </a:p>
        </p:txBody>
      </p:sp>
      <p:sp>
        <p:nvSpPr>
          <p:cNvPr id="4" name="Slide Number Placeholder 3"/>
          <p:cNvSpPr>
            <a:spLocks noGrp="1"/>
          </p:cNvSpPr>
          <p:nvPr>
            <p:ph type="sldNum" sz="quarter" idx="5"/>
          </p:nvPr>
        </p:nvSpPr>
        <p:spPr/>
        <p:txBody>
          <a:bodyPr/>
          <a:lstStyle/>
          <a:p>
            <a:fld id="{BE0D24AC-C078-489A-93E7-91708C52D8FF}" type="slidenum">
              <a:rPr lang="en-GB" smtClean="0"/>
              <a:t>23</a:t>
            </a:fld>
            <a:endParaRPr lang="en-GB"/>
          </a:p>
        </p:txBody>
      </p:sp>
    </p:spTree>
    <p:extLst>
      <p:ext uri="{BB962C8B-B14F-4D97-AF65-F5344CB8AC3E}">
        <p14:creationId xmlns:p14="http://schemas.microsoft.com/office/powerpoint/2010/main" val="394477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1009650"/>
            <a:ext cx="5172075" cy="2909888"/>
          </a:xfrm>
        </p:spPr>
      </p:sp>
      <p:sp>
        <p:nvSpPr>
          <p:cNvPr id="3" name="Notes Placeholder 2"/>
          <p:cNvSpPr>
            <a:spLocks noGrp="1"/>
          </p:cNvSpPr>
          <p:nvPr>
            <p:ph type="body" idx="1"/>
          </p:nvPr>
        </p:nvSpPr>
        <p:spPr/>
        <p:txBody>
          <a:bodyPr/>
          <a:lstStyle/>
          <a:p>
            <a:r>
              <a:rPr lang="en-US" dirty="0"/>
              <a:t>Please add your own contact details to the presentation.</a:t>
            </a:r>
            <a:br>
              <a:rPr lang="en-US" dirty="0"/>
            </a:br>
            <a:endParaRPr lang="en-US" dirty="0"/>
          </a:p>
          <a:p>
            <a:r>
              <a:rPr lang="en-US" dirty="0"/>
              <a:t>Two aspects to our approach to Android </a:t>
            </a:r>
            <a:r>
              <a:rPr lang="en-US"/>
              <a:t>Automotive platforms:</a:t>
            </a:r>
            <a:br>
              <a:rPr lang="en-US" dirty="0"/>
            </a:br>
            <a:r>
              <a:rPr lang="en-US" dirty="0"/>
              <a:t>1. What can we do to bring value on top of the AAOS platforms?</a:t>
            </a:r>
          </a:p>
          <a:p>
            <a:r>
              <a:rPr lang="en-US" dirty="0"/>
              <a:t>2. What are the pain points in native development that we could help alleviate?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CFD31-5913-44C3-926E-B25B244597EE}" type="slidenum">
              <a:rPr kumimoji="0" lang="en-GB" sz="800" b="0" i="0" u="none" strike="noStrike" kern="1200" cap="none" spc="0" normalizeH="0" baseline="0" noProof="0" smtClean="0">
                <a:ln>
                  <a:noFill/>
                </a:ln>
                <a:solidFill>
                  <a:srgbClr val="848895"/>
                </a:solidFill>
                <a:effectLst/>
                <a:uLnTx/>
                <a:uFillTx/>
                <a:latin typeface="Titillium We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800" b="0" i="0" u="none" strike="noStrike" kern="1200" cap="none" spc="0" normalizeH="0" baseline="0" noProof="0">
              <a:ln>
                <a:noFill/>
              </a:ln>
              <a:solidFill>
                <a:srgbClr val="848895"/>
              </a:solidFill>
              <a:effectLst/>
              <a:uLnTx/>
              <a:uFillTx/>
              <a:latin typeface="Titillium Web"/>
              <a:ea typeface="+mn-ea"/>
              <a:cs typeface="+mn-cs"/>
            </a:endParaRPr>
          </a:p>
        </p:txBody>
      </p:sp>
    </p:spTree>
    <p:extLst>
      <p:ext uri="{BB962C8B-B14F-4D97-AF65-F5344CB8AC3E}">
        <p14:creationId xmlns:p14="http://schemas.microsoft.com/office/powerpoint/2010/main" val="369757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1009650"/>
            <a:ext cx="5172075" cy="2909888"/>
          </a:xfrm>
        </p:spPr>
      </p:sp>
      <p:sp>
        <p:nvSpPr>
          <p:cNvPr id="3" name="Notes Placeholder 2"/>
          <p:cNvSpPr>
            <a:spLocks noGrp="1"/>
          </p:cNvSpPr>
          <p:nvPr>
            <p:ph type="body" idx="1"/>
          </p:nvPr>
        </p:nvSpPr>
        <p:spPr/>
        <p:txBody>
          <a:bodyPr/>
          <a:lstStyle/>
          <a:p>
            <a:r>
              <a:rPr lang="en-US" dirty="0"/>
              <a:t>Please add your own contact details to the presentation.</a:t>
            </a:r>
            <a:br>
              <a:rPr lang="en-US" dirty="0"/>
            </a:br>
            <a:endParaRPr lang="en-US" dirty="0"/>
          </a:p>
          <a:p>
            <a:r>
              <a:rPr lang="en-US" dirty="0"/>
              <a:t>Two aspects to our approach to Android </a:t>
            </a:r>
            <a:r>
              <a:rPr lang="en-US"/>
              <a:t>Automotive platforms:</a:t>
            </a:r>
            <a:br>
              <a:rPr lang="en-US" dirty="0"/>
            </a:br>
            <a:r>
              <a:rPr lang="en-US" dirty="0"/>
              <a:t>1. What can we do to bring value on top of the AAOS platforms?</a:t>
            </a:r>
          </a:p>
          <a:p>
            <a:r>
              <a:rPr lang="en-US" dirty="0"/>
              <a:t>2. What are the pain points in native development that we could help alleviate?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CFD31-5913-44C3-926E-B25B244597EE}" type="slidenum">
              <a:rPr kumimoji="0" lang="en-GB" sz="800" b="0" i="0" u="none" strike="noStrike" kern="1200" cap="none" spc="0" normalizeH="0" baseline="0" noProof="0" smtClean="0">
                <a:ln>
                  <a:noFill/>
                </a:ln>
                <a:solidFill>
                  <a:srgbClr val="848895"/>
                </a:solidFill>
                <a:effectLst/>
                <a:uLnTx/>
                <a:uFillTx/>
                <a:latin typeface="Titillium We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a:ln>
                <a:noFill/>
              </a:ln>
              <a:solidFill>
                <a:srgbClr val="848895"/>
              </a:solidFill>
              <a:effectLst/>
              <a:uLnTx/>
              <a:uFillTx/>
              <a:latin typeface="Titillium Web"/>
              <a:ea typeface="+mn-ea"/>
              <a:cs typeface="+mn-cs"/>
            </a:endParaRPr>
          </a:p>
        </p:txBody>
      </p:sp>
    </p:spTree>
    <p:extLst>
      <p:ext uri="{BB962C8B-B14F-4D97-AF65-F5344CB8AC3E}">
        <p14:creationId xmlns:p14="http://schemas.microsoft.com/office/powerpoint/2010/main" val="246016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COTS/SOUP Transparency: Understanding that the Qt Safe Renderer is the certified tool in the software stack and that the Qt software in its entirety is SOUP, the question is often asked: Can Qt be used for the GUI of a safety critical medical device? The choice of technologies is up to the system designer. None of the standards will tell you to choose one software toolkit over the other. The manufacturer of the medical device is responsible for making sure that the medical device itself is safe and effective. Additionally, IEC 62304 requires that the manufacturer makes a conscious decision about their third-party software choice.</a:t>
            </a:r>
          </a:p>
          <a:p>
            <a:endParaRPr lang="en-US" dirty="0"/>
          </a:p>
          <a:p>
            <a:r>
              <a:rPr lang="en-US" dirty="0"/>
              <a:t>A device manufacturer will have to provide evidence of the following to satisfy the IEC 62304 requirements:</a:t>
            </a:r>
          </a:p>
          <a:p>
            <a:pPr marL="171450" indent="-171450">
              <a:buFont typeface="Arial" panose="020B0604020202020204" pitchFamily="34" charset="0"/>
              <a:buChar char="•"/>
            </a:pPr>
            <a:r>
              <a:rPr lang="en-US" dirty="0"/>
              <a:t>The software provides the functionality and performance required</a:t>
            </a:r>
          </a:p>
          <a:p>
            <a:pPr marL="171450" indent="-171450">
              <a:buFont typeface="Arial" panose="020B0604020202020204" pitchFamily="34" charset="0"/>
              <a:buChar char="•"/>
            </a:pPr>
            <a:r>
              <a:rPr lang="en-US" dirty="0"/>
              <a:t>The device provides the support necessary to operate the software within its specification</a:t>
            </a:r>
          </a:p>
          <a:p>
            <a:pPr marL="171450" indent="-171450">
              <a:buFont typeface="Arial" panose="020B0604020202020204" pitchFamily="34" charset="0"/>
              <a:buChar char="•"/>
            </a:pPr>
            <a:r>
              <a:rPr lang="en-US" dirty="0"/>
              <a:t>The software performs as required for the system</a:t>
            </a:r>
            <a:endParaRPr lang="en-FI" dirty="0"/>
          </a:p>
        </p:txBody>
      </p:sp>
      <p:sp>
        <p:nvSpPr>
          <p:cNvPr id="4" name="Slide Number Placeholder 3"/>
          <p:cNvSpPr>
            <a:spLocks noGrp="1"/>
          </p:cNvSpPr>
          <p:nvPr>
            <p:ph type="sldNum" sz="quarter" idx="5"/>
          </p:nvPr>
        </p:nvSpPr>
        <p:spPr/>
        <p:txBody>
          <a:bodyPr/>
          <a:lstStyle/>
          <a:p>
            <a:fld id="{0EC17203-7956-2A4A-A2B8-AB948B949FC6}" type="slidenum">
              <a:rPr lang="en-US" smtClean="0"/>
              <a:t>8</a:t>
            </a:fld>
            <a:endParaRPr lang="en-US"/>
          </a:p>
        </p:txBody>
      </p:sp>
    </p:spTree>
    <p:extLst>
      <p:ext uri="{BB962C8B-B14F-4D97-AF65-F5344CB8AC3E}">
        <p14:creationId xmlns:p14="http://schemas.microsoft.com/office/powerpoint/2010/main" val="340074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Qt Safe Renderer allows customers to build partioned User Interface architectures ensuring that safety-critical graphics are running even when the main application has run into error.</a:t>
            </a:r>
          </a:p>
          <a:p>
            <a:endParaRPr lang="en-FI" dirty="0"/>
          </a:p>
          <a:p>
            <a:r>
              <a:rPr lang="en-FI" dirty="0"/>
              <a:t>Qt Safe Renderer </a:t>
            </a:r>
            <a:r>
              <a:rPr lang="en-GB" dirty="0"/>
              <a:t>relies on there being at least two graphics planes and this is usually the case SoCs. The safety critical graphics are written to the upper layer, the rich graphics to the layer below.​</a:t>
            </a:r>
          </a:p>
          <a:p>
            <a:r>
              <a:rPr lang="en-GB" dirty="0"/>
              <a:t>​</a:t>
            </a:r>
          </a:p>
          <a:p>
            <a:r>
              <a:rPr lang="en-GB" dirty="0"/>
              <a:t>The software is partitioned with the non-safety critical Qt running on one partition, the safety critical QSR on another.</a:t>
            </a:r>
            <a:endParaRPr lang="en-FI" dirty="0"/>
          </a:p>
        </p:txBody>
      </p:sp>
      <p:sp>
        <p:nvSpPr>
          <p:cNvPr id="4" name="Slide Number Placeholder 3"/>
          <p:cNvSpPr>
            <a:spLocks noGrp="1"/>
          </p:cNvSpPr>
          <p:nvPr>
            <p:ph type="sldNum" sz="quarter" idx="5"/>
          </p:nvPr>
        </p:nvSpPr>
        <p:spPr/>
        <p:txBody>
          <a:bodyPr/>
          <a:lstStyle/>
          <a:p>
            <a:fld id="{0EC17203-7956-2A4A-A2B8-AB948B949FC6}" type="slidenum">
              <a:rPr lang="en-US" smtClean="0"/>
              <a:t>9</a:t>
            </a:fld>
            <a:endParaRPr lang="en-US"/>
          </a:p>
        </p:txBody>
      </p:sp>
    </p:spTree>
    <p:extLst>
      <p:ext uri="{BB962C8B-B14F-4D97-AF65-F5344CB8AC3E}">
        <p14:creationId xmlns:p14="http://schemas.microsoft.com/office/powerpoint/2010/main" val="1431851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1031875"/>
            <a:ext cx="5292725" cy="2976563"/>
          </a:xfrm>
        </p:spPr>
      </p:sp>
      <p:sp>
        <p:nvSpPr>
          <p:cNvPr id="3" name="Notes Placeholder 2"/>
          <p:cNvSpPr>
            <a:spLocks noGrp="1"/>
          </p:cNvSpPr>
          <p:nvPr>
            <p:ph type="body" idx="1"/>
          </p:nvPr>
        </p:nvSpPr>
        <p:spPr/>
        <p:txBody>
          <a:bodyPr/>
          <a:lstStyle/>
          <a:p>
            <a:r>
              <a:rPr lang="en-US" dirty="0"/>
              <a:t>Qt Safe Renderer has been certified to the following four standards.</a:t>
            </a:r>
          </a:p>
          <a:p>
            <a:endParaRPr lang="en-US" dirty="0"/>
          </a:p>
          <a:p>
            <a:r>
              <a:rPr lang="en-US" dirty="0"/>
              <a:t>The Automotive ISO 26262 ASIL-D is perhaps the most stringent of these standards.</a:t>
            </a:r>
          </a:p>
        </p:txBody>
      </p:sp>
      <p:sp>
        <p:nvSpPr>
          <p:cNvPr id="4" name="Slide Number Placeholder 3"/>
          <p:cNvSpPr>
            <a:spLocks noGrp="1"/>
          </p:cNvSpPr>
          <p:nvPr>
            <p:ph type="sldNum" sz="quarter" idx="10"/>
          </p:nvPr>
        </p:nvSpPr>
        <p:spPr/>
        <p:txBody>
          <a:bodyPr/>
          <a:lstStyle/>
          <a:p>
            <a:fld id="{110CFD31-5913-44C3-926E-B25B244597EE}" type="slidenum">
              <a:rPr lang="en-GB" smtClean="0"/>
              <a:pPr/>
              <a:t>10</a:t>
            </a:fld>
            <a:endParaRPr lang="en-GB"/>
          </a:p>
        </p:txBody>
      </p:sp>
    </p:spTree>
    <p:extLst>
      <p:ext uri="{BB962C8B-B14F-4D97-AF65-F5344CB8AC3E}">
        <p14:creationId xmlns:p14="http://schemas.microsoft.com/office/powerpoint/2010/main" val="26318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1031875"/>
            <a:ext cx="5292725" cy="2976563"/>
          </a:xfrm>
        </p:spPr>
      </p:sp>
      <p:sp>
        <p:nvSpPr>
          <p:cNvPr id="3" name="Notes Placeholder 2"/>
          <p:cNvSpPr>
            <a:spLocks noGrp="1"/>
          </p:cNvSpPr>
          <p:nvPr>
            <p:ph type="body" idx="1"/>
          </p:nvPr>
        </p:nvSpPr>
        <p:spPr/>
        <p:txBody>
          <a:bodyPr/>
          <a:lstStyle/>
          <a:p>
            <a:r>
              <a:rPr lang="en-US" dirty="0"/>
              <a:t>This is an optional slide that can be used with customers. It is largely educational as some who are not so well educated into what it takes to build functionally safe software will think Qt can be certified.</a:t>
            </a:r>
          </a:p>
          <a:p>
            <a:endParaRPr lang="en-US" dirty="0"/>
          </a:p>
          <a:p>
            <a:r>
              <a:rPr lang="en-US" dirty="0"/>
              <a:t>The point is that Qt itself is not certified (because it is not feasible) but a system using Qt can be certified by partitioning the system. The next slide will illustrate how this partitioning is done.</a:t>
            </a:r>
          </a:p>
          <a:p>
            <a:endParaRPr lang="en-US" dirty="0"/>
          </a:p>
          <a:p>
            <a:r>
              <a:rPr lang="en-US" dirty="0"/>
              <a:t>Emphasis that the reasons that stop Qt from being certified are strengths that make Qt great and are what all large software projects use.</a:t>
            </a:r>
          </a:p>
        </p:txBody>
      </p:sp>
      <p:sp>
        <p:nvSpPr>
          <p:cNvPr id="4" name="Slide Number Placeholder 3"/>
          <p:cNvSpPr>
            <a:spLocks noGrp="1"/>
          </p:cNvSpPr>
          <p:nvPr>
            <p:ph type="sldNum" sz="quarter" idx="10"/>
          </p:nvPr>
        </p:nvSpPr>
        <p:spPr/>
        <p:txBody>
          <a:bodyPr/>
          <a:lstStyle/>
          <a:p>
            <a:fld id="{110CFD31-5913-44C3-926E-B25B244597EE}" type="slidenum">
              <a:rPr lang="en-GB" smtClean="0"/>
              <a:pPr/>
              <a:t>11</a:t>
            </a:fld>
            <a:endParaRPr lang="en-GB"/>
          </a:p>
        </p:txBody>
      </p:sp>
    </p:spTree>
    <p:extLst>
      <p:ext uri="{BB962C8B-B14F-4D97-AF65-F5344CB8AC3E}">
        <p14:creationId xmlns:p14="http://schemas.microsoft.com/office/powerpoint/2010/main" val="221831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1031875"/>
            <a:ext cx="5292725" cy="2976563"/>
          </a:xfrm>
        </p:spPr>
      </p:sp>
      <p:sp>
        <p:nvSpPr>
          <p:cNvPr id="3" name="Notes Placeholder 2"/>
          <p:cNvSpPr>
            <a:spLocks noGrp="1"/>
          </p:cNvSpPr>
          <p:nvPr>
            <p:ph type="body" idx="1"/>
          </p:nvPr>
        </p:nvSpPr>
        <p:spPr/>
        <p:txBody>
          <a:bodyPr/>
          <a:lstStyle/>
          <a:p>
            <a:r>
              <a:rPr lang="en-US"/>
              <a:t>Here’s the technical details for how QSR works. It relies on there being at least two graphics planes and this is usually the case SoCs. The safety critical graphics are written to the upper layer, the rich graphics to the layer below.</a:t>
            </a:r>
          </a:p>
          <a:p>
            <a:endParaRPr lang="en-US"/>
          </a:p>
          <a:p>
            <a:r>
              <a:rPr lang="en-US"/>
              <a:t>The software is partitioned with the non-safety critical Qt running on one partition, the safety critical QSR on another. In this example the RTOS provides the partitioning. The RTOS should also be safety certified to allow the whole system to be certified. Here its shown as ASIL-D as that’s what QNX and INTEGRITY support for their safety certified RTOS.</a:t>
            </a:r>
          </a:p>
          <a:p>
            <a:endParaRPr lang="en-US"/>
          </a:p>
          <a:p>
            <a:endParaRPr lang="en-US"/>
          </a:p>
        </p:txBody>
      </p:sp>
      <p:sp>
        <p:nvSpPr>
          <p:cNvPr id="4" name="Slide Number Placeholder 3"/>
          <p:cNvSpPr>
            <a:spLocks noGrp="1"/>
          </p:cNvSpPr>
          <p:nvPr>
            <p:ph type="sldNum" sz="quarter" idx="10"/>
          </p:nvPr>
        </p:nvSpPr>
        <p:spPr/>
        <p:txBody>
          <a:bodyPr/>
          <a:lstStyle/>
          <a:p>
            <a:fld id="{110CFD31-5913-44C3-926E-B25B244597EE}" type="slidenum">
              <a:rPr lang="en-GB" smtClean="0"/>
              <a:pPr/>
              <a:t>12</a:t>
            </a:fld>
            <a:endParaRPr lang="en-GB"/>
          </a:p>
        </p:txBody>
      </p:sp>
    </p:spTree>
    <p:extLst>
      <p:ext uri="{BB962C8B-B14F-4D97-AF65-F5344CB8AC3E}">
        <p14:creationId xmlns:p14="http://schemas.microsoft.com/office/powerpoint/2010/main" val="3170558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1031875"/>
            <a:ext cx="5292725" cy="2976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0CFD31-5913-44C3-926E-B25B244597EE}" type="slidenum">
              <a:rPr lang="en-GB" smtClean="0"/>
              <a:pPr/>
              <a:t>13</a:t>
            </a:fld>
            <a:endParaRPr lang="en-GB"/>
          </a:p>
        </p:txBody>
      </p:sp>
    </p:spTree>
    <p:extLst>
      <p:ext uri="{BB962C8B-B14F-4D97-AF65-F5344CB8AC3E}">
        <p14:creationId xmlns:p14="http://schemas.microsoft.com/office/powerpoint/2010/main" val="1840153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550862" y="1628775"/>
            <a:ext cx="11090275" cy="792113"/>
          </a:xfrm>
        </p:spPr>
        <p:txBody>
          <a:bodyPr anchor="t" anchorCtr="0"/>
          <a:lstStyle>
            <a:lvl1pPr algn="l">
              <a:defRPr sz="6000"/>
            </a:lvl1pPr>
          </a:lstStyle>
          <a:p>
            <a:r>
              <a:rPr lang="en-US" dirty="0"/>
              <a:t>Click to edit Master title style</a:t>
            </a:r>
          </a:p>
        </p:txBody>
      </p:sp>
      <p:sp>
        <p:nvSpPr>
          <p:cNvPr id="3" name="Subtitle 2"/>
          <p:cNvSpPr>
            <a:spLocks noGrp="1"/>
          </p:cNvSpPr>
          <p:nvPr>
            <p:ph type="subTitle" idx="1"/>
          </p:nvPr>
        </p:nvSpPr>
        <p:spPr>
          <a:xfrm>
            <a:off x="550863" y="2492896"/>
            <a:ext cx="11090275" cy="936104"/>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9F723D-0F1B-49C3-866F-45497D03C34A}" type="datetime3">
              <a:rPr lang="en-US" smtClean="0"/>
              <a:t>23 February 2022</a:t>
            </a:fld>
            <a:endParaRPr lang="en-US"/>
          </a:p>
        </p:txBody>
      </p:sp>
      <p:sp>
        <p:nvSpPr>
          <p:cNvPr id="5" name="Footer Placeholder 4"/>
          <p:cNvSpPr>
            <a:spLocks noGrp="1"/>
          </p:cNvSpPr>
          <p:nvPr>
            <p:ph type="ftr" sz="quarter" idx="11"/>
          </p:nvPr>
        </p:nvSpPr>
        <p:spPr/>
        <p:txBody>
          <a:bodyPr/>
          <a:lstStyle/>
          <a:p>
            <a:r>
              <a:rPr lang="en-US"/>
              <a:t>Presentation name / Author</a:t>
            </a:r>
          </a:p>
        </p:txBody>
      </p:sp>
      <p:sp>
        <p:nvSpPr>
          <p:cNvPr id="6" name="Slide Number Placeholder 5"/>
          <p:cNvSpPr>
            <a:spLocks noGrp="1"/>
          </p:cNvSpPr>
          <p:nvPr>
            <p:ph type="sldNum" sz="quarter" idx="12"/>
          </p:nvPr>
        </p:nvSpPr>
        <p:spPr/>
        <p:txBody>
          <a:bodyPr/>
          <a:lstStyle/>
          <a:p>
            <a:fld id="{A683D178-98AA-4574-9EAA-8EB007C55176}" type="slidenum">
              <a:rPr lang="en-US" smtClean="0"/>
              <a:t>‹#›</a:t>
            </a:fld>
            <a:endParaRPr lang="en-US"/>
          </a:p>
        </p:txBody>
      </p:sp>
      <p:sp>
        <p:nvSpPr>
          <p:cNvPr id="10"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rgbClr val="3BD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a:solidFill>
                  <a:schemeClr val="accent2"/>
                </a:solidFill>
              </a:defRPr>
            </a:lvl1pPr>
          </a:lstStyle>
          <a:p>
            <a:pPr lvl="0"/>
            <a:r>
              <a:rPr lang="en-US" dirty="0"/>
              <a:t>Insert date</a:t>
            </a:r>
            <a:endParaRPr lang="en-GB" dirty="0"/>
          </a:p>
        </p:txBody>
      </p:sp>
      <p:pic>
        <p:nvPicPr>
          <p:cNvPr id="8" name="Picture 7">
            <a:extLst>
              <a:ext uri="{FF2B5EF4-FFF2-40B4-BE49-F238E27FC236}">
                <a16:creationId xmlns:a16="http://schemas.microsoft.com/office/drawing/2014/main" id="{780D8925-E11B-5B40-B769-CFB30BC86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1183" y="603065"/>
            <a:ext cx="3089302" cy="380456"/>
          </a:xfrm>
          <a:prstGeom prst="rect">
            <a:avLst/>
          </a:prstGeom>
        </p:spPr>
      </p:pic>
    </p:spTree>
    <p:extLst>
      <p:ext uri="{BB962C8B-B14F-4D97-AF65-F5344CB8AC3E}">
        <p14:creationId xmlns:p14="http://schemas.microsoft.com/office/powerpoint/2010/main" val="182312589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863" y="1844675"/>
            <a:ext cx="5257105"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927474-3DE0-4D65-A73B-C3E06A8900ED}" type="datetime3">
              <a:rPr lang="en-US" smtClean="0"/>
              <a:t>23 February 2022</a:t>
            </a:fld>
            <a:endParaRPr lang="en-US"/>
          </a:p>
        </p:txBody>
      </p:sp>
      <p:sp>
        <p:nvSpPr>
          <p:cNvPr id="6" name="Footer Placeholder 5"/>
          <p:cNvSpPr>
            <a:spLocks noGrp="1"/>
          </p:cNvSpPr>
          <p:nvPr>
            <p:ph type="ftr" sz="quarter" idx="11"/>
          </p:nvPr>
        </p:nvSpPr>
        <p:spPr/>
        <p:txBody>
          <a:bodyPr/>
          <a:lstStyle/>
          <a:p>
            <a:r>
              <a:rPr lang="en-US"/>
              <a:t>Presentation name / Author</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6384031" y="1844675"/>
            <a:ext cx="5257105" cy="4321175"/>
          </a:xfrm>
          <a:prstGeom prst="snip2DiagRect">
            <a:avLst>
              <a:gd name="adj1" fmla="val 2308"/>
              <a:gd name="adj2" fmla="val 0"/>
            </a:avLst>
          </a:prstGeom>
        </p:spPr>
        <p:txBody>
          <a:bodyPr/>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426553292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1/4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863" y="1844675"/>
            <a:ext cx="8281441"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81F2DB-360B-4D02-94CC-7F7A7DEAAAF4}" type="datetime3">
              <a:rPr lang="en-US" smtClean="0"/>
              <a:t>23 February 2022</a:t>
            </a:fld>
            <a:endParaRPr lang="en-US"/>
          </a:p>
        </p:txBody>
      </p:sp>
      <p:sp>
        <p:nvSpPr>
          <p:cNvPr id="6" name="Footer Placeholder 5"/>
          <p:cNvSpPr>
            <a:spLocks noGrp="1"/>
          </p:cNvSpPr>
          <p:nvPr>
            <p:ph type="ftr" sz="quarter" idx="11"/>
          </p:nvPr>
        </p:nvSpPr>
        <p:spPr/>
        <p:txBody>
          <a:bodyPr/>
          <a:lstStyle/>
          <a:p>
            <a:r>
              <a:rPr lang="en-US"/>
              <a:t>Presentation name / Author</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9120336" y="1844675"/>
            <a:ext cx="2520800" cy="4321175"/>
          </a:xfrm>
          <a:prstGeom prst="snip2DiagRect">
            <a:avLst>
              <a:gd name="adj1" fmla="val 3911"/>
              <a:gd name="adj2" fmla="val 0"/>
            </a:avLst>
          </a:prstGeom>
        </p:spPr>
        <p:txBody>
          <a:bodyPr/>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170530228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36B6FA-2003-4666-AD90-A1D203D3DDDD}" type="datetime3">
              <a:rPr lang="en-US" smtClean="0"/>
              <a:t>23 February 2022</a:t>
            </a:fld>
            <a:endParaRPr lang="en-US"/>
          </a:p>
        </p:txBody>
      </p:sp>
      <p:sp>
        <p:nvSpPr>
          <p:cNvPr id="4" name="Footer Placeholder 3"/>
          <p:cNvSpPr>
            <a:spLocks noGrp="1"/>
          </p:cNvSpPr>
          <p:nvPr>
            <p:ph type="ftr" sz="quarter" idx="11"/>
          </p:nvPr>
        </p:nvSpPr>
        <p:spPr/>
        <p:txBody>
          <a:bodyPr/>
          <a:lstStyle/>
          <a:p>
            <a:r>
              <a:rPr lang="en-US"/>
              <a:t>Presentation name / Author</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7" name="Picture Placeholder 6"/>
          <p:cNvSpPr>
            <a:spLocks noGrp="1"/>
          </p:cNvSpPr>
          <p:nvPr>
            <p:ph type="pic" sz="quarter" idx="13"/>
          </p:nvPr>
        </p:nvSpPr>
        <p:spPr>
          <a:xfrm>
            <a:off x="550862" y="1844675"/>
            <a:ext cx="11090275" cy="4321175"/>
          </a:xfrm>
          <a:prstGeom prst="snip2DiagRect">
            <a:avLst>
              <a:gd name="adj1" fmla="val 2308"/>
              <a:gd name="adj2" fmla="val 0"/>
            </a:avLst>
          </a:prstGeom>
        </p:spPr>
        <p:txBody>
          <a:bodyPr/>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125233872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CC2269C7-85D6-485C-B663-A42BC9FF3765}" type="datetime3">
              <a:rPr lang="en-US" smtClean="0"/>
              <a:t>23 February 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bg2"/>
          </a:solidFill>
        </p:spPr>
        <p:txBody>
          <a:bodyPr/>
          <a:lstStyle>
            <a:lvl1pPr marL="0" indent="0" algn="r">
              <a:buFontTx/>
              <a:buNone/>
              <a:defRPr/>
            </a:lvl1pPr>
          </a:lstStyle>
          <a:p>
            <a:r>
              <a:rPr lang="en-GB" dirty="0"/>
              <a:t>Insert Picture</a:t>
            </a:r>
          </a:p>
        </p:txBody>
      </p:sp>
    </p:spTree>
    <p:extLst>
      <p:ext uri="{BB962C8B-B14F-4D97-AF65-F5344CB8AC3E}">
        <p14:creationId xmlns:p14="http://schemas.microsoft.com/office/powerpoint/2010/main" val="165334805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1/2 Pictur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bg2"/>
          </a:solidFill>
        </p:spPr>
        <p:txBody>
          <a:bodyPr/>
          <a:lstStyle>
            <a:lvl1pPr marL="0" indent="0" algn="r">
              <a:buFontTx/>
              <a:buNone/>
              <a:defRPr/>
            </a:lvl1pPr>
          </a:lstStyle>
          <a:p>
            <a:r>
              <a:rPr lang="en-GB" dirty="0"/>
              <a:t>Insert Picture</a:t>
            </a:r>
          </a:p>
        </p:txBody>
      </p:sp>
      <p:sp>
        <p:nvSpPr>
          <p:cNvPr id="4" name="Date Placeholder 3"/>
          <p:cNvSpPr>
            <a:spLocks noGrp="1"/>
          </p:cNvSpPr>
          <p:nvPr>
            <p:ph type="dt" sz="half" idx="10"/>
          </p:nvPr>
        </p:nvSpPr>
        <p:spPr/>
        <p:txBody>
          <a:bodyPr/>
          <a:lstStyle>
            <a:lvl1pPr>
              <a:defRPr>
                <a:noFill/>
              </a:defRPr>
            </a:lvl1pPr>
          </a:lstStyle>
          <a:p>
            <a:fld id="{6CF91BA4-0B3D-426B-861C-E3065E63156F}" type="datetime3">
              <a:rPr lang="en-US" smtClean="0"/>
              <a:t>23 February 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6384032" y="1844675"/>
            <a:ext cx="5257106"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6383338" y="692149"/>
            <a:ext cx="5257799" cy="936626"/>
          </a:xfrm>
        </p:spPr>
        <p:txBody>
          <a:bodyPr/>
          <a:lstStyle/>
          <a:p>
            <a:r>
              <a:rPr lang="en-US"/>
              <a:t>Click to edit Master title style</a:t>
            </a:r>
            <a:endParaRPr lang="en-GB" dirty="0"/>
          </a:p>
        </p:txBody>
      </p:sp>
    </p:spTree>
    <p:extLst>
      <p:ext uri="{BB962C8B-B14F-4D97-AF65-F5344CB8AC3E}">
        <p14:creationId xmlns:p14="http://schemas.microsoft.com/office/powerpoint/2010/main" val="61210272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5B592-AE5B-414D-B525-C9BAB99C9758}" type="datetime3">
              <a:rPr lang="en-US" smtClean="0"/>
              <a:t>23 February 2022</a:t>
            </a:fld>
            <a:endParaRPr lang="en-US"/>
          </a:p>
        </p:txBody>
      </p:sp>
      <p:sp>
        <p:nvSpPr>
          <p:cNvPr id="3" name="Footer Placeholder 2"/>
          <p:cNvSpPr>
            <a:spLocks noGrp="1"/>
          </p:cNvSpPr>
          <p:nvPr>
            <p:ph type="ftr" sz="quarter" idx="11"/>
          </p:nvPr>
        </p:nvSpPr>
        <p:spPr/>
        <p:txBody>
          <a:bodyPr/>
          <a:lstStyle/>
          <a:p>
            <a:r>
              <a:rPr lang="en-US"/>
              <a:t>Presentation name / Author</a:t>
            </a:r>
          </a:p>
        </p:txBody>
      </p:sp>
      <p:sp>
        <p:nvSpPr>
          <p:cNvPr id="4" name="Slide Number Placeholder 3"/>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61745301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62" y="1628775"/>
            <a:ext cx="11090275" cy="792113"/>
          </a:xfrm>
        </p:spPr>
        <p:txBody>
          <a:bodyPr anchor="t" anchorCtr="0"/>
          <a:lstStyle>
            <a:lvl1pPr algn="l">
              <a:defRPr sz="6000" baseline="0"/>
            </a:lvl1pPr>
          </a:lstStyle>
          <a:p>
            <a:r>
              <a:rPr lang="en-US" dirty="0"/>
              <a:t>Add Thank you text.</a:t>
            </a:r>
          </a:p>
        </p:txBody>
      </p:sp>
      <p:sp>
        <p:nvSpPr>
          <p:cNvPr id="3" name="Subtitle 2"/>
          <p:cNvSpPr>
            <a:spLocks noGrp="1"/>
          </p:cNvSpPr>
          <p:nvPr>
            <p:ph type="subTitle" idx="1" hasCustomPrompt="1"/>
          </p:nvPr>
        </p:nvSpPr>
        <p:spPr>
          <a:xfrm>
            <a:off x="550863" y="2492896"/>
            <a:ext cx="11090275" cy="936104"/>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4" name="Date Placeholder 3"/>
          <p:cNvSpPr>
            <a:spLocks noGrp="1"/>
          </p:cNvSpPr>
          <p:nvPr>
            <p:ph type="dt" sz="half" idx="10"/>
          </p:nvPr>
        </p:nvSpPr>
        <p:spPr/>
        <p:txBody>
          <a:bodyPr/>
          <a:lstStyle/>
          <a:p>
            <a:fld id="{AA6B3AD9-97B8-4E1F-8F17-8F0FAC375A34}" type="datetime3">
              <a:rPr lang="en-US" smtClean="0"/>
              <a:t>23 February 2022</a:t>
            </a:fld>
            <a:endParaRPr lang="en-US"/>
          </a:p>
        </p:txBody>
      </p:sp>
      <p:sp>
        <p:nvSpPr>
          <p:cNvPr id="5" name="Footer Placeholder 4"/>
          <p:cNvSpPr>
            <a:spLocks noGrp="1"/>
          </p:cNvSpPr>
          <p:nvPr>
            <p:ph type="ftr" sz="quarter" idx="11"/>
          </p:nvPr>
        </p:nvSpPr>
        <p:spPr/>
        <p:txBody>
          <a:bodyPr/>
          <a:lstStyle/>
          <a:p>
            <a:r>
              <a:rPr lang="en-US"/>
              <a:t>Presentation name / Author</a:t>
            </a:r>
          </a:p>
        </p:txBody>
      </p:sp>
      <p:sp>
        <p:nvSpPr>
          <p:cNvPr id="6" name="Slide Number Placeholder 5"/>
          <p:cNvSpPr>
            <a:spLocks noGrp="1"/>
          </p:cNvSpPr>
          <p:nvPr>
            <p:ph type="sldNum" sz="quarter" idx="12"/>
          </p:nvPr>
        </p:nvSpPr>
        <p:spPr/>
        <p:txBody>
          <a:bodyPr/>
          <a:lstStyle/>
          <a:p>
            <a:fld id="{A683D178-98AA-4574-9EAA-8EB007C55176}" type="slidenum">
              <a:rPr lang="en-US" smtClean="0"/>
              <a:t>‹#›</a:t>
            </a:fld>
            <a:endParaRPr lang="en-US"/>
          </a:p>
        </p:txBody>
      </p:sp>
      <p:sp>
        <p:nvSpPr>
          <p:cNvPr id="10"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rgbClr val="3BD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baseline="0">
                <a:solidFill>
                  <a:schemeClr val="accent2"/>
                </a:solidFill>
              </a:defRPr>
            </a:lvl1pPr>
          </a:lstStyle>
          <a:p>
            <a:pPr lvl="0"/>
            <a:r>
              <a:rPr lang="en-US" dirty="0"/>
              <a:t>Insert your contact details</a:t>
            </a:r>
            <a:endParaRPr lang="en-GB" dirty="0"/>
          </a:p>
        </p:txBody>
      </p:sp>
      <p:pic>
        <p:nvPicPr>
          <p:cNvPr id="9" name="Picture 8">
            <a:extLst>
              <a:ext uri="{FF2B5EF4-FFF2-40B4-BE49-F238E27FC236}">
                <a16:creationId xmlns:a16="http://schemas.microsoft.com/office/drawing/2014/main" id="{2351BCE3-C946-2548-AB57-E40031CB45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1183" y="603065"/>
            <a:ext cx="3089302" cy="380456"/>
          </a:xfrm>
          <a:prstGeom prst="rect">
            <a:avLst/>
          </a:prstGeom>
        </p:spPr>
      </p:pic>
    </p:spTree>
    <p:extLst>
      <p:ext uri="{BB962C8B-B14F-4D97-AF65-F5344CB8AC3E}">
        <p14:creationId xmlns:p14="http://schemas.microsoft.com/office/powerpoint/2010/main" val="282161891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bg2"/>
        </a:solidFill>
        <a:effectLst/>
      </p:bgPr>
    </p:bg>
    <p:spTree>
      <p:nvGrpSpPr>
        <p:cNvPr id="1" name=""/>
        <p:cNvGrpSpPr/>
        <p:nvPr/>
      </p:nvGrpSpPr>
      <p:grpSpPr>
        <a:xfrm>
          <a:off x="0" y="0"/>
          <a:ext cx="0" cy="0"/>
          <a:chOff x="0" y="0"/>
          <a:chExt cx="0" cy="0"/>
        </a:xfrm>
      </p:grpSpPr>
      <p:sp>
        <p:nvSpPr>
          <p:cNvPr id="16" name="Freeform 14">
            <a:extLst>
              <a:ext uri="{C183D7F6-B498-43B3-948B-1728B52AA6E4}">
                <adec:decorative xmlns:adec="http://schemas.microsoft.com/office/drawing/2017/decorative" val="1"/>
              </a:ext>
            </a:extLst>
          </p:cNvPr>
          <p:cNvSpPr>
            <a:spLocks/>
          </p:cNvSpPr>
          <p:nvPr userDrawn="1"/>
        </p:nvSpPr>
        <p:spPr bwMode="auto">
          <a:xfrm>
            <a:off x="1273175" y="551147"/>
            <a:ext cx="10918825" cy="6307137"/>
          </a:xfrm>
          <a:custGeom>
            <a:avLst/>
            <a:gdLst>
              <a:gd name="T0" fmla="*/ 6878 w 6878"/>
              <a:gd name="T1" fmla="*/ 0 h 3973"/>
              <a:gd name="T2" fmla="*/ 6878 w 6878"/>
              <a:gd name="T3" fmla="*/ 3973 h 3973"/>
              <a:gd name="T4" fmla="*/ 310 w 6878"/>
              <a:gd name="T5" fmla="*/ 3973 h 3973"/>
              <a:gd name="T6" fmla="*/ 0 w 6878"/>
              <a:gd name="T7" fmla="*/ 3220 h 3973"/>
              <a:gd name="T8" fmla="*/ 0 w 6878"/>
              <a:gd name="T9" fmla="*/ 3220 h 3973"/>
              <a:gd name="T10" fmla="*/ 0 w 6878"/>
              <a:gd name="T11" fmla="*/ 3220 h 3973"/>
              <a:gd name="T12" fmla="*/ 1043 w 6878"/>
              <a:gd name="T13" fmla="*/ 1496 h 3973"/>
              <a:gd name="T14" fmla="*/ 6878 w 6878"/>
              <a:gd name="T15" fmla="*/ 0 h 39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78" h="3973">
                <a:moveTo>
                  <a:pt x="6878" y="0"/>
                </a:moveTo>
                <a:lnTo>
                  <a:pt x="6878" y="3973"/>
                </a:lnTo>
                <a:lnTo>
                  <a:pt x="310" y="3973"/>
                </a:lnTo>
                <a:lnTo>
                  <a:pt x="0" y="3220"/>
                </a:lnTo>
                <a:lnTo>
                  <a:pt x="0" y="3220"/>
                </a:lnTo>
                <a:lnTo>
                  <a:pt x="0" y="3220"/>
                </a:lnTo>
                <a:lnTo>
                  <a:pt x="1043" y="1496"/>
                </a:lnTo>
                <a:lnTo>
                  <a:pt x="687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Title 1"/>
          <p:cNvSpPr>
            <a:spLocks noGrp="1"/>
          </p:cNvSpPr>
          <p:nvPr>
            <p:ph type="ctrTitle" hasCustomPrompt="1"/>
          </p:nvPr>
        </p:nvSpPr>
        <p:spPr>
          <a:xfrm>
            <a:off x="6383338" y="2924175"/>
            <a:ext cx="5257799" cy="1800969"/>
          </a:xfrm>
        </p:spPr>
        <p:txBody>
          <a:bodyPr anchor="b" anchorCtr="0"/>
          <a:lstStyle>
            <a:lvl1pPr algn="r">
              <a:defRPr sz="4800">
                <a:solidFill>
                  <a:schemeClr val="tx1"/>
                </a:solidFill>
              </a:defRPr>
            </a:lvl1pPr>
          </a:lstStyle>
          <a:p>
            <a:r>
              <a:rPr lang="en-US" dirty="0"/>
              <a:t>Click to add Presentation title</a:t>
            </a:r>
          </a:p>
        </p:txBody>
      </p:sp>
      <p:sp>
        <p:nvSpPr>
          <p:cNvPr id="3" name="Subtitle 2"/>
          <p:cNvSpPr>
            <a:spLocks noGrp="1"/>
          </p:cNvSpPr>
          <p:nvPr>
            <p:ph type="subTitle" idx="1"/>
          </p:nvPr>
        </p:nvSpPr>
        <p:spPr>
          <a:xfrm>
            <a:off x="6383338" y="4868862"/>
            <a:ext cx="5257800" cy="864394"/>
          </a:xfrm>
        </p:spPr>
        <p:txBody>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noFill/>
              </a:defRPr>
            </a:lvl1pPr>
          </a:lstStyle>
          <a:p>
            <a:fld id="{F69B70B3-1A03-4256-9B25-6BC6262B2312}" type="datetime3">
              <a:rPr lang="en-US" smtClean="0"/>
              <a:pPr/>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dirty="0"/>
          </a:p>
        </p:txBody>
      </p:sp>
      <p:sp>
        <p:nvSpPr>
          <p:cNvPr id="12" name="Text Placeholder 11"/>
          <p:cNvSpPr>
            <a:spLocks noGrp="1"/>
          </p:cNvSpPr>
          <p:nvPr>
            <p:ph type="body" sz="quarter" idx="13" hasCustomPrompt="1"/>
          </p:nvPr>
        </p:nvSpPr>
        <p:spPr>
          <a:xfrm>
            <a:off x="6383338" y="5733256"/>
            <a:ext cx="5257800" cy="432594"/>
          </a:xfrm>
        </p:spPr>
        <p:txBody>
          <a:bodyPr anchor="b" anchorCtr="0"/>
          <a:lstStyle>
            <a:lvl1pPr marL="0" indent="0" algn="r">
              <a:buFontTx/>
              <a:buNone/>
              <a:defRPr sz="1400">
                <a:solidFill>
                  <a:schemeClr val="tx1"/>
                </a:solidFill>
              </a:defRPr>
            </a:lvl1pPr>
          </a:lstStyle>
          <a:p>
            <a:pPr lvl="0"/>
            <a:r>
              <a:rPr lang="en-US" dirty="0"/>
              <a:t>Insert date</a:t>
            </a:r>
            <a:endParaRPr lang="en-GB" dirty="0"/>
          </a:p>
        </p:txBody>
      </p:sp>
      <p:grpSp>
        <p:nvGrpSpPr>
          <p:cNvPr id="26" name="Group 25">
            <a:extLst>
              <a:ext uri="{C183D7F6-B498-43B3-948B-1728B52AA6E4}">
                <adec:decorative xmlns:adec="http://schemas.microsoft.com/office/drawing/2017/decorative" val="1"/>
              </a:ext>
            </a:extLst>
          </p:cNvPr>
          <p:cNvGrpSpPr>
            <a:grpSpLocks noChangeAspect="1"/>
          </p:cNvGrpSpPr>
          <p:nvPr userDrawn="1"/>
        </p:nvGrpSpPr>
        <p:grpSpPr>
          <a:xfrm>
            <a:off x="551464" y="550800"/>
            <a:ext cx="720000" cy="529065"/>
            <a:chOff x="11151163" y="6165850"/>
            <a:chExt cx="489975" cy="360040"/>
          </a:xfrm>
        </p:grpSpPr>
        <p:sp>
          <p:nvSpPr>
            <p:cNvPr id="27" name="Snip Diagonal Corner Rectangle 26"/>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14" name="Picture 13">
            <a:extLst>
              <a:ext uri="{FF2B5EF4-FFF2-40B4-BE49-F238E27FC236}">
                <a16:creationId xmlns:a16="http://schemas.microsoft.com/office/drawing/2014/main" id="{215ECFD7-8863-DE4E-9690-C29498AE04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1183" y="603065"/>
            <a:ext cx="3089302" cy="380456"/>
          </a:xfrm>
          <a:prstGeom prst="rect">
            <a:avLst/>
          </a:prstGeom>
        </p:spPr>
      </p:pic>
    </p:spTree>
    <p:extLst>
      <p:ext uri="{BB962C8B-B14F-4D97-AF65-F5344CB8AC3E}">
        <p14:creationId xmlns:p14="http://schemas.microsoft.com/office/powerpoint/2010/main" val="16777174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16" name="Freeform 14">
            <a:extLst>
              <a:ext uri="{C183D7F6-B498-43B3-948B-1728B52AA6E4}">
                <adec:decorative xmlns:adec="http://schemas.microsoft.com/office/drawing/2017/decorative" val="1"/>
              </a:ext>
            </a:extLst>
          </p:cNvPr>
          <p:cNvSpPr>
            <a:spLocks/>
          </p:cNvSpPr>
          <p:nvPr userDrawn="1"/>
        </p:nvSpPr>
        <p:spPr bwMode="auto">
          <a:xfrm>
            <a:off x="1273175" y="551147"/>
            <a:ext cx="10918825" cy="6307137"/>
          </a:xfrm>
          <a:custGeom>
            <a:avLst/>
            <a:gdLst>
              <a:gd name="T0" fmla="*/ 6878 w 6878"/>
              <a:gd name="T1" fmla="*/ 0 h 3973"/>
              <a:gd name="T2" fmla="*/ 6878 w 6878"/>
              <a:gd name="T3" fmla="*/ 3973 h 3973"/>
              <a:gd name="T4" fmla="*/ 310 w 6878"/>
              <a:gd name="T5" fmla="*/ 3973 h 3973"/>
              <a:gd name="T6" fmla="*/ 0 w 6878"/>
              <a:gd name="T7" fmla="*/ 3220 h 3973"/>
              <a:gd name="T8" fmla="*/ 0 w 6878"/>
              <a:gd name="T9" fmla="*/ 3220 h 3973"/>
              <a:gd name="T10" fmla="*/ 0 w 6878"/>
              <a:gd name="T11" fmla="*/ 3220 h 3973"/>
              <a:gd name="T12" fmla="*/ 1043 w 6878"/>
              <a:gd name="T13" fmla="*/ 1496 h 3973"/>
              <a:gd name="T14" fmla="*/ 6878 w 6878"/>
              <a:gd name="T15" fmla="*/ 0 h 39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78" h="3973">
                <a:moveTo>
                  <a:pt x="6878" y="0"/>
                </a:moveTo>
                <a:lnTo>
                  <a:pt x="6878" y="3973"/>
                </a:lnTo>
                <a:lnTo>
                  <a:pt x="310" y="3973"/>
                </a:lnTo>
                <a:lnTo>
                  <a:pt x="0" y="3220"/>
                </a:lnTo>
                <a:lnTo>
                  <a:pt x="0" y="3220"/>
                </a:lnTo>
                <a:lnTo>
                  <a:pt x="0" y="3220"/>
                </a:lnTo>
                <a:lnTo>
                  <a:pt x="1043" y="1496"/>
                </a:lnTo>
                <a:lnTo>
                  <a:pt x="6878"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Title 1"/>
          <p:cNvSpPr>
            <a:spLocks noGrp="1"/>
          </p:cNvSpPr>
          <p:nvPr>
            <p:ph type="ctrTitle" hasCustomPrompt="1"/>
          </p:nvPr>
        </p:nvSpPr>
        <p:spPr>
          <a:xfrm>
            <a:off x="6383338" y="2924175"/>
            <a:ext cx="5257799" cy="1800969"/>
          </a:xfrm>
        </p:spPr>
        <p:txBody>
          <a:bodyPr anchor="b" anchorCtr="0"/>
          <a:lstStyle>
            <a:lvl1pPr algn="r">
              <a:defRPr sz="4800">
                <a:solidFill>
                  <a:schemeClr val="tx1"/>
                </a:solidFill>
              </a:defRPr>
            </a:lvl1pPr>
          </a:lstStyle>
          <a:p>
            <a:r>
              <a:rPr lang="en-US" dirty="0"/>
              <a:t>Click to add Presentation title</a:t>
            </a:r>
          </a:p>
        </p:txBody>
      </p:sp>
      <p:sp>
        <p:nvSpPr>
          <p:cNvPr id="3" name="Subtitle 2"/>
          <p:cNvSpPr>
            <a:spLocks noGrp="1"/>
          </p:cNvSpPr>
          <p:nvPr>
            <p:ph type="subTitle" idx="1"/>
          </p:nvPr>
        </p:nvSpPr>
        <p:spPr>
          <a:xfrm>
            <a:off x="6383338" y="4868862"/>
            <a:ext cx="5257800" cy="864394"/>
          </a:xfrm>
        </p:spPr>
        <p:txBody>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noFill/>
              </a:defRPr>
            </a:lvl1pPr>
          </a:lstStyle>
          <a:p>
            <a:fld id="{F69B70B3-1A03-4256-9B25-6BC6262B2312}" type="datetime3">
              <a:rPr lang="en-US" smtClean="0"/>
              <a:pPr/>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dirty="0"/>
          </a:p>
        </p:txBody>
      </p:sp>
      <p:sp>
        <p:nvSpPr>
          <p:cNvPr id="12" name="Text Placeholder 11"/>
          <p:cNvSpPr>
            <a:spLocks noGrp="1"/>
          </p:cNvSpPr>
          <p:nvPr>
            <p:ph type="body" sz="quarter" idx="13" hasCustomPrompt="1"/>
          </p:nvPr>
        </p:nvSpPr>
        <p:spPr>
          <a:xfrm>
            <a:off x="6383338" y="5733256"/>
            <a:ext cx="5257800" cy="432594"/>
          </a:xfrm>
        </p:spPr>
        <p:txBody>
          <a:bodyPr anchor="b" anchorCtr="0"/>
          <a:lstStyle>
            <a:lvl1pPr marL="0" indent="0" algn="r">
              <a:buFontTx/>
              <a:buNone/>
              <a:defRPr sz="1400">
                <a:solidFill>
                  <a:schemeClr val="tx1"/>
                </a:solidFill>
              </a:defRPr>
            </a:lvl1pPr>
          </a:lstStyle>
          <a:p>
            <a:pPr lvl="0"/>
            <a:r>
              <a:rPr lang="en-US" dirty="0"/>
              <a:t>Insert date</a:t>
            </a:r>
            <a:endParaRPr lang="en-GB" dirty="0"/>
          </a:p>
        </p:txBody>
      </p:sp>
      <p:sp>
        <p:nvSpPr>
          <p:cNvPr id="13" name="Freeform 6">
            <a:extLst>
              <a:ext uri="{FF2B5EF4-FFF2-40B4-BE49-F238E27FC236}">
                <a16:creationId xmlns:a16="http://schemas.microsoft.com/office/drawing/2014/main" id="{D1C11418-CBDC-424F-8775-051A8FEB7F0C}"/>
              </a:ext>
            </a:extLst>
          </p:cNvPr>
          <p:cNvSpPr>
            <a:spLocks noChangeAspect="1" noEditPoints="1"/>
          </p:cNvSpPr>
          <p:nvPr userDrawn="1"/>
        </p:nvSpPr>
        <p:spPr bwMode="auto">
          <a:xfrm>
            <a:off x="551464" y="550800"/>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C4902445-A776-2F4C-9836-2DA7642945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801" y="574451"/>
            <a:ext cx="3564535" cy="438982"/>
          </a:xfrm>
          <a:prstGeom prst="rect">
            <a:avLst/>
          </a:prstGeom>
        </p:spPr>
      </p:pic>
    </p:spTree>
    <p:extLst>
      <p:ext uri="{BB962C8B-B14F-4D97-AF65-F5344CB8AC3E}">
        <p14:creationId xmlns:p14="http://schemas.microsoft.com/office/powerpoint/2010/main" val="279699424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18" name="Picture Placeholder 17">
            <a:extLst>
              <a:ext uri="{C183D7F6-B498-43B3-948B-1728B52AA6E4}">
                <adec:decorative xmlns:adec="http://schemas.microsoft.com/office/drawing/2017/decorative" val="1"/>
              </a:ext>
            </a:extLst>
          </p:cNvPr>
          <p:cNvSpPr>
            <a:spLocks noGrp="1"/>
          </p:cNvSpPr>
          <p:nvPr>
            <p:ph type="pic" sz="quarter" idx="14" hasCustomPrompt="1"/>
          </p:nvPr>
        </p:nvSpPr>
        <p:spPr>
          <a:xfrm>
            <a:off x="1271588" y="549274"/>
            <a:ext cx="10920412" cy="6308726"/>
          </a:xfrm>
          <a:custGeom>
            <a:avLst/>
            <a:gdLst/>
            <a:ahLst/>
            <a:cxnLst/>
            <a:rect l="l" t="t" r="r" b="b"/>
            <a:pathLst>
              <a:path w="10920412" h="6308726">
                <a:moveTo>
                  <a:pt x="10920412" y="0"/>
                </a:moveTo>
                <a:lnTo>
                  <a:pt x="10920412" y="6308726"/>
                </a:lnTo>
                <a:lnTo>
                  <a:pt x="492660" y="6308726"/>
                </a:lnTo>
                <a:lnTo>
                  <a:pt x="0" y="5111973"/>
                </a:lnTo>
                <a:lnTo>
                  <a:pt x="0" y="5111972"/>
                </a:lnTo>
                <a:lnTo>
                  <a:pt x="1" y="5111972"/>
                </a:lnTo>
                <a:lnTo>
                  <a:pt x="1656060" y="2374900"/>
                </a:lnTo>
                <a:close/>
              </a:path>
            </a:pathLst>
          </a:custGeom>
          <a:blipFill>
            <a:blip r:embed="rId2"/>
            <a:srcRect/>
            <a:stretch>
              <a:fillRect l="-1351" r="-1351"/>
            </a:stretch>
          </a:blipFill>
        </p:spPr>
        <p:txBody>
          <a:bodyPr anchor="b" anchorCtr="0"/>
          <a:lstStyle>
            <a:lvl1pPr marL="0" marR="0" indent="0" algn="r"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GB" dirty="0"/>
              <a:t> Click icon to change picture (</a:t>
            </a:r>
            <a:r>
              <a:rPr lang="en-US" dirty="0"/>
              <a:t>Download more pictures from brand.qt.io</a:t>
            </a:r>
            <a:r>
              <a:rPr lang="en-GB" dirty="0"/>
              <a:t>)</a:t>
            </a:r>
          </a:p>
        </p:txBody>
      </p:sp>
      <p:sp>
        <p:nvSpPr>
          <p:cNvPr id="4" name="Date Placeholder 3"/>
          <p:cNvSpPr>
            <a:spLocks noGrp="1"/>
          </p:cNvSpPr>
          <p:nvPr>
            <p:ph type="dt" sz="half" idx="10"/>
          </p:nvPr>
        </p:nvSpPr>
        <p:spPr/>
        <p:txBody>
          <a:bodyPr/>
          <a:lstStyle>
            <a:lvl1pPr>
              <a:defRPr>
                <a:noFill/>
              </a:defRPr>
            </a:lvl1pPr>
          </a:lstStyle>
          <a:p>
            <a:fld id="{F69B70B3-1A03-4256-9B25-6BC6262B2312}" type="datetime3">
              <a:rPr lang="en-US" smtClean="0"/>
              <a:pPr/>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9" name="Title 1"/>
          <p:cNvSpPr>
            <a:spLocks noGrp="1"/>
          </p:cNvSpPr>
          <p:nvPr>
            <p:ph type="ctrTitle" hasCustomPrompt="1"/>
          </p:nvPr>
        </p:nvSpPr>
        <p:spPr>
          <a:xfrm>
            <a:off x="6383338" y="2924175"/>
            <a:ext cx="5257799" cy="1800969"/>
          </a:xfrm>
        </p:spPr>
        <p:txBody>
          <a:bodyPr anchor="b" anchorCtr="0"/>
          <a:lstStyle>
            <a:lvl1pPr algn="r">
              <a:defRPr sz="4800">
                <a:solidFill>
                  <a:schemeClr val="bg1"/>
                </a:solidFill>
              </a:defRPr>
            </a:lvl1pPr>
          </a:lstStyle>
          <a:p>
            <a:r>
              <a:rPr lang="en-US" dirty="0"/>
              <a:t>Click to add Presentation title</a:t>
            </a:r>
          </a:p>
        </p:txBody>
      </p:sp>
      <p:sp>
        <p:nvSpPr>
          <p:cNvPr id="20" name="Subtitle 2"/>
          <p:cNvSpPr>
            <a:spLocks noGrp="1"/>
          </p:cNvSpPr>
          <p:nvPr>
            <p:ph type="subTitle" idx="1"/>
          </p:nvPr>
        </p:nvSpPr>
        <p:spPr>
          <a:xfrm>
            <a:off x="6383338" y="4868862"/>
            <a:ext cx="5257800" cy="864394"/>
          </a:xfrm>
        </p:spPr>
        <p:txBody>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Text Placeholder 11"/>
          <p:cNvSpPr>
            <a:spLocks noGrp="1"/>
          </p:cNvSpPr>
          <p:nvPr>
            <p:ph type="body" sz="quarter" idx="13" hasCustomPrompt="1"/>
          </p:nvPr>
        </p:nvSpPr>
        <p:spPr>
          <a:xfrm>
            <a:off x="6383338" y="5733256"/>
            <a:ext cx="5257800" cy="432594"/>
          </a:xfrm>
        </p:spPr>
        <p:txBody>
          <a:bodyPr anchor="b" anchorCtr="0"/>
          <a:lstStyle>
            <a:lvl1pPr marL="0" indent="0" algn="r">
              <a:buFontTx/>
              <a:buNone/>
              <a:defRPr sz="1400">
                <a:solidFill>
                  <a:schemeClr val="bg1"/>
                </a:solidFill>
              </a:defRPr>
            </a:lvl1pPr>
          </a:lstStyle>
          <a:p>
            <a:pPr lvl="0"/>
            <a:r>
              <a:rPr lang="en-US" dirty="0"/>
              <a:t>Insert date</a:t>
            </a:r>
            <a:endParaRPr lang="en-GB" dirty="0"/>
          </a:p>
        </p:txBody>
      </p:sp>
      <p:grpSp>
        <p:nvGrpSpPr>
          <p:cNvPr id="11" name="Group 10">
            <a:extLst>
              <a:ext uri="{C183D7F6-B498-43B3-948B-1728B52AA6E4}">
                <adec:decorative xmlns:adec="http://schemas.microsoft.com/office/drawing/2017/decorative" val="1"/>
              </a:ext>
            </a:extLst>
          </p:cNvPr>
          <p:cNvGrpSpPr>
            <a:grpSpLocks noChangeAspect="1"/>
          </p:cNvGrpSpPr>
          <p:nvPr userDrawn="1"/>
        </p:nvGrpSpPr>
        <p:grpSpPr>
          <a:xfrm>
            <a:off x="551464" y="550800"/>
            <a:ext cx="720000" cy="529065"/>
            <a:chOff x="11151163" y="6165850"/>
            <a:chExt cx="489975" cy="360040"/>
          </a:xfrm>
        </p:grpSpPr>
        <p:sp>
          <p:nvSpPr>
            <p:cNvPr id="12" name="Snip Diagonal Corner Rectangle 11"/>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14" name="Picture 13">
            <a:extLst>
              <a:ext uri="{FF2B5EF4-FFF2-40B4-BE49-F238E27FC236}">
                <a16:creationId xmlns:a16="http://schemas.microsoft.com/office/drawing/2014/main" id="{566A2D9A-27DB-E446-BDBF-1AA7F56CB6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1183" y="603065"/>
            <a:ext cx="3089302" cy="380456"/>
          </a:xfrm>
          <a:prstGeom prst="rect">
            <a:avLst/>
          </a:prstGeom>
        </p:spPr>
      </p:pic>
    </p:spTree>
    <p:extLst>
      <p:ext uri="{BB962C8B-B14F-4D97-AF65-F5344CB8AC3E}">
        <p14:creationId xmlns:p14="http://schemas.microsoft.com/office/powerpoint/2010/main" val="70185347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17"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baseline="0">
                <a:solidFill>
                  <a:schemeClr val="bg1"/>
                </a:solidFill>
              </a:defRPr>
            </a:lvl1pPr>
          </a:lstStyle>
          <a:p>
            <a:r>
              <a:rPr lang="en-GB" dirty="0"/>
              <a:t> </a:t>
            </a:r>
          </a:p>
        </p:txBody>
      </p:sp>
      <p:sp>
        <p:nvSpPr>
          <p:cNvPr id="4" name="Date Placeholder 3"/>
          <p:cNvSpPr>
            <a:spLocks noGrp="1"/>
          </p:cNvSpPr>
          <p:nvPr>
            <p:ph type="dt" sz="half" idx="10"/>
          </p:nvPr>
        </p:nvSpPr>
        <p:spPr/>
        <p:txBody>
          <a:bodyPr/>
          <a:lstStyle>
            <a:lvl1pPr>
              <a:defRPr>
                <a:noFill/>
              </a:defRPr>
            </a:lvl1pPr>
          </a:lstStyle>
          <a:p>
            <a:fld id="{C027204F-92EA-45FA-925F-32F9768333F0}" type="datetime3">
              <a:rPr lang="en-US" smtClean="0"/>
              <a:t>23 February 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2" name="Title 1"/>
          <p:cNvSpPr>
            <a:spLocks noGrp="1"/>
          </p:cNvSpPr>
          <p:nvPr>
            <p:ph type="ctrTitle"/>
          </p:nvPr>
        </p:nvSpPr>
        <p:spPr>
          <a:xfrm>
            <a:off x="550862" y="1628775"/>
            <a:ext cx="11090275" cy="792113"/>
          </a:xfrm>
        </p:spPr>
        <p:txBody>
          <a:bodyPr anchor="t" anchorCtr="0"/>
          <a:lstStyle>
            <a:lvl1pPr algn="l">
              <a:defRPr sz="6000">
                <a:solidFill>
                  <a:schemeClr val="bg1"/>
                </a:solidFill>
                <a:effectLst>
                  <a:outerShdw blurRad="190500" algn="ctr" rotWithShape="0">
                    <a:prstClr val="black">
                      <a:alpha val="3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550863" y="2492896"/>
            <a:ext cx="11090275" cy="936104"/>
          </a:xfrm>
        </p:spPr>
        <p:txBody>
          <a:bodyPr/>
          <a:lstStyle>
            <a:lvl1pPr marL="0" indent="0" algn="l">
              <a:buNone/>
              <a:defRPr sz="2000">
                <a:solidFill>
                  <a:schemeClr val="bg1"/>
                </a:solidFill>
                <a:effectLst>
                  <a:outerShdw blurRad="190500" algn="ctr" rotWithShape="0">
                    <a:prstClr val="black">
                      <a:alpha val="3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a:solidFill>
                  <a:schemeClr val="bg1"/>
                </a:solidFill>
                <a:effectLst>
                  <a:outerShdw blurRad="190500" algn="ctr" rotWithShape="0">
                    <a:prstClr val="black">
                      <a:alpha val="30000"/>
                    </a:prstClr>
                  </a:outerShdw>
                </a:effectLst>
              </a:defRPr>
            </a:lvl1pPr>
          </a:lstStyle>
          <a:p>
            <a:pPr lvl="0"/>
            <a:r>
              <a:rPr lang="en-US" dirty="0"/>
              <a:t>Insert date</a:t>
            </a:r>
            <a:endParaRPr lang="en-GB" dirty="0"/>
          </a:p>
        </p:txBody>
      </p:sp>
      <p:sp>
        <p:nvSpPr>
          <p:cNvPr id="15" name="Rectangle 14">
            <a:extLst>
              <a:ext uri="{FF2B5EF4-FFF2-40B4-BE49-F238E27FC236}">
                <a16:creationId xmlns:a16="http://schemas.microsoft.com/office/drawing/2014/main" id="{71CA51C1-C1E1-5547-9D6E-CD7C5DC39CF6}"/>
              </a:ext>
            </a:extLst>
          </p:cNvPr>
          <p:cNvSpPr>
            <a:spLocks noChangeAspect="1"/>
          </p:cNvSpPr>
          <p:nvPr userDrawn="1"/>
        </p:nvSpPr>
        <p:spPr>
          <a:xfrm>
            <a:off x="1470641" y="554131"/>
            <a:ext cx="3574695" cy="4787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4"/>
          <p:cNvSpPr>
            <a:spLocks noGrp="1" noChangeAspect="1"/>
          </p:cNvSpPr>
          <p:nvPr>
            <p:ph type="body" sz="quarter" idx="15"/>
          </p:nvPr>
        </p:nvSpPr>
        <p:spPr>
          <a:xfrm>
            <a:off x="550863" y="549275"/>
            <a:ext cx="720000" cy="529200"/>
          </a:xfrm>
          <a:blipFill>
            <a:blip r:embed="rId4"/>
            <a:stretch>
              <a:fillRect/>
            </a:stretch>
          </a:blipFill>
        </p:spPr>
        <p:txBody>
          <a:bodyPr/>
          <a:lstStyle>
            <a:lvl1pPr marL="0" indent="0">
              <a:buFontTx/>
              <a:buNone/>
              <a:defRPr sz="200">
                <a:noFill/>
              </a:defRPr>
            </a:lvl1pPr>
          </a:lstStyle>
          <a:p>
            <a:pPr lvl="0"/>
            <a:r>
              <a:rPr lang="en-US"/>
              <a:t>Click to edit Master text styles</a:t>
            </a:r>
          </a:p>
        </p:txBody>
      </p:sp>
    </p:spTree>
    <p:extLst>
      <p:ext uri="{BB962C8B-B14F-4D97-AF65-F5344CB8AC3E}">
        <p14:creationId xmlns:p14="http://schemas.microsoft.com/office/powerpoint/2010/main" val="297370322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62" y="1628775"/>
            <a:ext cx="11090275" cy="1656209"/>
          </a:xfrm>
        </p:spPr>
        <p:txBody>
          <a:bodyPr anchor="t" anchorCtr="0"/>
          <a:lstStyle>
            <a:lvl1pPr algn="l">
              <a:defRPr sz="4800"/>
            </a:lvl1pPr>
          </a:lstStyle>
          <a:p>
            <a:r>
              <a:rPr lang="en-US" dirty="0"/>
              <a:t>Click to add Presentation title</a:t>
            </a:r>
          </a:p>
        </p:txBody>
      </p:sp>
      <p:sp>
        <p:nvSpPr>
          <p:cNvPr id="3" name="Subtitle 2"/>
          <p:cNvSpPr>
            <a:spLocks noGrp="1"/>
          </p:cNvSpPr>
          <p:nvPr>
            <p:ph type="subTitle" idx="1"/>
          </p:nvPr>
        </p:nvSpPr>
        <p:spPr>
          <a:xfrm>
            <a:off x="550863" y="3428999"/>
            <a:ext cx="4897437" cy="143986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9B70B3-1A03-4256-9B25-6BC6262B2312}" type="datetime3">
              <a:rPr lang="en-US" smtClean="0"/>
              <a:t>23 February 2022</a:t>
            </a:fld>
            <a:endParaRPr lang="en-US"/>
          </a:p>
        </p:txBody>
      </p:sp>
      <p:sp>
        <p:nvSpPr>
          <p:cNvPr id="6" name="Slide Number Placeholder 5"/>
          <p:cNvSpPr>
            <a:spLocks noGrp="1"/>
          </p:cNvSpPr>
          <p:nvPr>
            <p:ph type="sldNum" sz="quarter" idx="12"/>
          </p:nvPr>
        </p:nvSpPr>
        <p:spPr/>
        <p:txBody>
          <a:bodyPr/>
          <a:lstStyle/>
          <a:p>
            <a:fld id="{A683D178-98AA-4574-9EAA-8EB007C55176}" type="slidenum">
              <a:rPr lang="en-US" smtClean="0"/>
              <a:t>‹#›</a:t>
            </a:fld>
            <a:endParaRPr lang="en-US"/>
          </a:p>
        </p:txBody>
      </p:sp>
      <p:sp>
        <p:nvSpPr>
          <p:cNvPr id="10" name="Freeform 6">
            <a:extLst>
              <a:ext uri="{C183D7F6-B498-43B3-948B-1728B52AA6E4}">
                <adec:decorative xmlns:adec="http://schemas.microsoft.com/office/drawing/2017/decorative" val="1"/>
              </a:ext>
            </a:extLst>
          </p:cNvPr>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 Placeholder 11"/>
          <p:cNvSpPr>
            <a:spLocks noGrp="1"/>
          </p:cNvSpPr>
          <p:nvPr>
            <p:ph type="body" sz="quarter" idx="13" hasCustomPrompt="1"/>
          </p:nvPr>
        </p:nvSpPr>
        <p:spPr>
          <a:xfrm>
            <a:off x="550863" y="5805264"/>
            <a:ext cx="4897437" cy="360586"/>
          </a:xfrm>
        </p:spPr>
        <p:txBody>
          <a:bodyPr anchor="b" anchorCtr="0"/>
          <a:lstStyle>
            <a:lvl1pPr marL="0" indent="0">
              <a:buFontTx/>
              <a:buNone/>
              <a:defRPr sz="1400">
                <a:solidFill>
                  <a:srgbClr val="848895"/>
                </a:solidFill>
              </a:defRPr>
            </a:lvl1pPr>
          </a:lstStyle>
          <a:p>
            <a:pPr lvl="0"/>
            <a:r>
              <a:rPr lang="en-US" dirty="0"/>
              <a:t>Insert date</a:t>
            </a:r>
            <a:endParaRPr lang="en-GB" dirty="0"/>
          </a:p>
        </p:txBody>
      </p:sp>
      <p:pic>
        <p:nvPicPr>
          <p:cNvPr id="9" name="Picture 8">
            <a:extLst>
              <a:ext uri="{FF2B5EF4-FFF2-40B4-BE49-F238E27FC236}">
                <a16:creationId xmlns:a16="http://schemas.microsoft.com/office/drawing/2014/main" id="{F87DE396-E937-6F4E-A596-DDF26CBB60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1183" y="603065"/>
            <a:ext cx="3089302" cy="380456"/>
          </a:xfrm>
          <a:prstGeom prst="rect">
            <a:avLst/>
          </a:prstGeom>
        </p:spPr>
      </p:pic>
    </p:spTree>
    <p:extLst>
      <p:ext uri="{BB962C8B-B14F-4D97-AF65-F5344CB8AC3E}">
        <p14:creationId xmlns:p14="http://schemas.microsoft.com/office/powerpoint/2010/main" val="152273678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2" y="1844824"/>
            <a:ext cx="11090275" cy="4321025"/>
          </a:xfrm>
        </p:spPr>
        <p:txBody>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F2045A-ED37-4C1B-B749-EF56D29BE8D3}" type="datetime3">
              <a:rPr lang="en-US" smtClean="0"/>
              <a:t>23 February 2022</a:t>
            </a:fld>
            <a:endParaRPr lang="en-US" dirty="0"/>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GB" dirty="0"/>
          </a:p>
        </p:txBody>
      </p:sp>
      <p:sp>
        <p:nvSpPr>
          <p:cNvPr id="11" name="Text Placeholder 2"/>
          <p:cNvSpPr>
            <a:spLocks noGrp="1"/>
          </p:cNvSpPr>
          <p:nvPr>
            <p:ph type="body" idx="13"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41008017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Picture Placeholder 16">
            <a:extLst>
              <a:ext uri="{C183D7F6-B498-43B3-948B-1728B52AA6E4}">
                <adec:decorative xmlns:adec="http://schemas.microsoft.com/office/drawing/2017/decorative" val="0"/>
              </a:ext>
            </a:extLst>
          </p:cNvPr>
          <p:cNvSpPr>
            <a:spLocks noGrp="1"/>
          </p:cNvSpPr>
          <p:nvPr>
            <p:ph type="pic" sz="quarter" idx="13" hasCustomPrompt="1"/>
          </p:nvPr>
        </p:nvSpPr>
        <p:spPr>
          <a:xfrm>
            <a:off x="5448300" y="1412776"/>
            <a:ext cx="6743700" cy="5445224"/>
          </a:xfrm>
          <a:custGeom>
            <a:avLst/>
            <a:gdLst/>
            <a:ahLst/>
            <a:cxnLst/>
            <a:rect l="l" t="t" r="r" b="b"/>
            <a:pathLst>
              <a:path w="6743700" h="5445224">
                <a:moveTo>
                  <a:pt x="6743699" y="4965798"/>
                </a:moveTo>
                <a:lnTo>
                  <a:pt x="6264274" y="5445223"/>
                </a:lnTo>
                <a:lnTo>
                  <a:pt x="6743699" y="5445223"/>
                </a:lnTo>
                <a:close/>
                <a:moveTo>
                  <a:pt x="6743669" y="0"/>
                </a:moveTo>
                <a:lnTo>
                  <a:pt x="6743700" y="0"/>
                </a:lnTo>
                <a:lnTo>
                  <a:pt x="6743700" y="5445224"/>
                </a:lnTo>
                <a:lnTo>
                  <a:pt x="0" y="5445224"/>
                </a:lnTo>
                <a:lnTo>
                  <a:pt x="0" y="5443256"/>
                </a:lnTo>
                <a:lnTo>
                  <a:pt x="990241" y="203814"/>
                </a:lnTo>
                <a:close/>
              </a:path>
            </a:pathLst>
          </a:custGeom>
          <a:solidFill>
            <a:schemeClr val="accent2"/>
          </a:solidFill>
        </p:spPr>
        <p:txBody>
          <a:bodyPr tIns="216000"/>
          <a:lstStyle>
            <a:lvl1pPr marL="0" indent="0" algn="r">
              <a:buFontTx/>
              <a:buNone/>
              <a:defRPr sz="1200">
                <a:solidFill>
                  <a:schemeClr val="bg1"/>
                </a:solidFill>
              </a:defRPr>
            </a:lvl1pPr>
          </a:lstStyle>
          <a:p>
            <a:r>
              <a:rPr lang="en-GB" dirty="0"/>
              <a:t>Click icon to change picture (</a:t>
            </a:r>
            <a:r>
              <a:rPr lang="en-US" dirty="0"/>
              <a:t>Download more pictures from brand.qt.io</a:t>
            </a:r>
            <a:endParaRPr lang="en-GB" dirty="0"/>
          </a:p>
        </p:txBody>
      </p:sp>
      <p:sp>
        <p:nvSpPr>
          <p:cNvPr id="19"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Date Placeholder 6"/>
          <p:cNvSpPr>
            <a:spLocks noGrp="1"/>
          </p:cNvSpPr>
          <p:nvPr>
            <p:ph type="dt" sz="half" idx="10"/>
          </p:nvPr>
        </p:nvSpPr>
        <p:spPr/>
        <p:txBody>
          <a:bodyPr/>
          <a:lstStyle/>
          <a:p>
            <a:fld id="{CEF2045A-ED37-4C1B-B749-EF56D29BE8D3}" type="datetime3">
              <a:rPr lang="en-US" smtClean="0"/>
              <a:t>23 February 2022</a:t>
            </a:fld>
            <a:endParaRPr lang="en-US" dirty="0"/>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GB" dirty="0"/>
          </a:p>
        </p:txBody>
      </p:sp>
      <p:sp>
        <p:nvSpPr>
          <p:cNvPr id="13"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21" name="Text Placeholder 20"/>
          <p:cNvSpPr>
            <a:spLocks noGrp="1"/>
          </p:cNvSpPr>
          <p:nvPr>
            <p:ph type="body" sz="quarter" idx="14"/>
          </p:nvPr>
        </p:nvSpPr>
        <p:spPr>
          <a:xfrm>
            <a:off x="1127125" y="2852936"/>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US"/>
              <a:t>Click to edit Master text styles</a:t>
            </a:r>
          </a:p>
        </p:txBody>
      </p:sp>
      <p:sp>
        <p:nvSpPr>
          <p:cNvPr id="23" name="Text Placeholder 22"/>
          <p:cNvSpPr>
            <a:spLocks noGrp="1" noChangeAspect="1"/>
          </p:cNvSpPr>
          <p:nvPr>
            <p:ph type="body" sz="quarter" idx="15" hasCustomPrompt="1"/>
          </p:nvPr>
        </p:nvSpPr>
        <p:spPr>
          <a:xfrm>
            <a:off x="550863" y="2854254"/>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dirty="0"/>
              <a:t>1</a:t>
            </a:r>
            <a:endParaRPr lang="fi-FI" dirty="0"/>
          </a:p>
        </p:txBody>
      </p:sp>
      <p:sp>
        <p:nvSpPr>
          <p:cNvPr id="24" name="Text Placeholder 22"/>
          <p:cNvSpPr>
            <a:spLocks noGrp="1" noChangeAspect="1"/>
          </p:cNvSpPr>
          <p:nvPr>
            <p:ph type="body" sz="quarter" idx="16" hasCustomPrompt="1"/>
          </p:nvPr>
        </p:nvSpPr>
        <p:spPr>
          <a:xfrm>
            <a:off x="550863" y="3429817"/>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dirty="0"/>
              <a:t>2</a:t>
            </a:r>
            <a:endParaRPr lang="fi-FI" dirty="0"/>
          </a:p>
        </p:txBody>
      </p:sp>
      <p:sp>
        <p:nvSpPr>
          <p:cNvPr id="25" name="Text Placeholder 22"/>
          <p:cNvSpPr>
            <a:spLocks noGrp="1" noChangeAspect="1"/>
          </p:cNvSpPr>
          <p:nvPr>
            <p:ph type="body" sz="quarter" idx="17" hasCustomPrompt="1"/>
          </p:nvPr>
        </p:nvSpPr>
        <p:spPr>
          <a:xfrm>
            <a:off x="550863" y="4005833"/>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dirty="0"/>
              <a:t>3</a:t>
            </a:r>
            <a:endParaRPr lang="fi-FI" dirty="0"/>
          </a:p>
        </p:txBody>
      </p:sp>
      <p:sp>
        <p:nvSpPr>
          <p:cNvPr id="26" name="Text Placeholder 22"/>
          <p:cNvSpPr>
            <a:spLocks noGrp="1" noChangeAspect="1"/>
          </p:cNvSpPr>
          <p:nvPr>
            <p:ph type="body" sz="quarter" idx="18" hasCustomPrompt="1"/>
          </p:nvPr>
        </p:nvSpPr>
        <p:spPr>
          <a:xfrm>
            <a:off x="550863" y="4581624"/>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dirty="0"/>
              <a:t>4</a:t>
            </a:r>
            <a:endParaRPr lang="fi-FI" dirty="0"/>
          </a:p>
        </p:txBody>
      </p:sp>
      <p:sp>
        <p:nvSpPr>
          <p:cNvPr id="27" name="Text Placeholder 22"/>
          <p:cNvSpPr>
            <a:spLocks noGrp="1" noChangeAspect="1"/>
          </p:cNvSpPr>
          <p:nvPr>
            <p:ph type="body" sz="quarter" idx="19" hasCustomPrompt="1"/>
          </p:nvPr>
        </p:nvSpPr>
        <p:spPr>
          <a:xfrm>
            <a:off x="550863" y="5157961"/>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dirty="0"/>
              <a:t>5</a:t>
            </a:r>
            <a:endParaRPr lang="fi-FI" dirty="0"/>
          </a:p>
        </p:txBody>
      </p:sp>
      <p:sp>
        <p:nvSpPr>
          <p:cNvPr id="28" name="Text Placeholder 20"/>
          <p:cNvSpPr>
            <a:spLocks noGrp="1"/>
          </p:cNvSpPr>
          <p:nvPr>
            <p:ph type="body" sz="quarter" idx="20"/>
          </p:nvPr>
        </p:nvSpPr>
        <p:spPr>
          <a:xfrm>
            <a:off x="1127125" y="3429769"/>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US"/>
              <a:t>Click to edit Master text styles</a:t>
            </a:r>
          </a:p>
        </p:txBody>
      </p:sp>
      <p:sp>
        <p:nvSpPr>
          <p:cNvPr id="29" name="Text Placeholder 20"/>
          <p:cNvSpPr>
            <a:spLocks noGrp="1"/>
          </p:cNvSpPr>
          <p:nvPr>
            <p:ph type="body" sz="quarter" idx="21"/>
          </p:nvPr>
        </p:nvSpPr>
        <p:spPr>
          <a:xfrm>
            <a:off x="1127125" y="4005833"/>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US"/>
              <a:t>Click to edit Master text styles</a:t>
            </a:r>
          </a:p>
        </p:txBody>
      </p:sp>
      <p:sp>
        <p:nvSpPr>
          <p:cNvPr id="30" name="Text Placeholder 20"/>
          <p:cNvSpPr>
            <a:spLocks noGrp="1"/>
          </p:cNvSpPr>
          <p:nvPr>
            <p:ph type="body" sz="quarter" idx="22"/>
          </p:nvPr>
        </p:nvSpPr>
        <p:spPr>
          <a:xfrm>
            <a:off x="1127125" y="4581215"/>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US"/>
              <a:t>Click to edit Master text styles</a:t>
            </a:r>
          </a:p>
        </p:txBody>
      </p:sp>
      <p:sp>
        <p:nvSpPr>
          <p:cNvPr id="31" name="Text Placeholder 20"/>
          <p:cNvSpPr>
            <a:spLocks noGrp="1"/>
          </p:cNvSpPr>
          <p:nvPr>
            <p:ph type="body" sz="quarter" idx="23"/>
          </p:nvPr>
        </p:nvSpPr>
        <p:spPr>
          <a:xfrm>
            <a:off x="1127125" y="5157961"/>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US"/>
              <a:t>Click to edit Master text styles</a:t>
            </a:r>
          </a:p>
        </p:txBody>
      </p:sp>
    </p:spTree>
    <p:extLst>
      <p:ext uri="{BB962C8B-B14F-4D97-AF65-F5344CB8AC3E}">
        <p14:creationId xmlns:p14="http://schemas.microsoft.com/office/powerpoint/2010/main" val="140301055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Pr>
        <a:solidFill>
          <a:schemeClr val="bg2"/>
        </a:solidFill>
        <a:effectLst/>
      </p:bgPr>
    </p:bg>
    <p:spTree>
      <p:nvGrpSpPr>
        <p:cNvPr id="1" name=""/>
        <p:cNvGrpSpPr/>
        <p:nvPr/>
      </p:nvGrpSpPr>
      <p:grpSpPr>
        <a:xfrm>
          <a:off x="0" y="0"/>
          <a:ext cx="0" cy="0"/>
          <a:chOff x="0" y="0"/>
          <a:chExt cx="0" cy="0"/>
        </a:xfrm>
      </p:grpSpPr>
      <p:sp>
        <p:nvSpPr>
          <p:cNvPr id="24" name="Picture Placeholder 23"/>
          <p:cNvSpPr>
            <a:spLocks noGrp="1"/>
          </p:cNvSpPr>
          <p:nvPr>
            <p:ph type="pic" sz="quarter" idx="17" hasCustomPrompt="1"/>
          </p:nvPr>
        </p:nvSpPr>
        <p:spPr>
          <a:xfrm>
            <a:off x="0" y="2"/>
            <a:ext cx="12192000" cy="5877271"/>
          </a:xfrm>
          <a:custGeom>
            <a:avLst/>
            <a:gdLst/>
            <a:ahLst/>
            <a:cxnLst/>
            <a:rect l="l" t="t" r="r" b="b"/>
            <a:pathLst>
              <a:path w="12192000" h="5877271">
                <a:moveTo>
                  <a:pt x="0" y="0"/>
                </a:moveTo>
                <a:lnTo>
                  <a:pt x="12192000" y="0"/>
                </a:lnTo>
                <a:lnTo>
                  <a:pt x="12192000" y="4580284"/>
                </a:lnTo>
                <a:lnTo>
                  <a:pt x="0" y="5877271"/>
                </a:lnTo>
                <a:close/>
              </a:path>
            </a:pathLst>
          </a:custGeom>
          <a:solidFill>
            <a:schemeClr val="accent2"/>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dirty="0"/>
              <a:t>Click icon to change picture (</a:t>
            </a:r>
            <a:r>
              <a:rPr lang="en-US" dirty="0"/>
              <a:t>Download more pictures from brand.qt.io</a:t>
            </a:r>
            <a:r>
              <a:rPr lang="en-GB" dirty="0"/>
              <a:t>)</a:t>
            </a:r>
          </a:p>
        </p:txBody>
      </p:sp>
      <p:sp>
        <p:nvSpPr>
          <p:cNvPr id="4" name="Date Placeholder 3"/>
          <p:cNvSpPr>
            <a:spLocks noGrp="1"/>
          </p:cNvSpPr>
          <p:nvPr>
            <p:ph type="dt" sz="half" idx="10"/>
          </p:nvPr>
        </p:nvSpPr>
        <p:spPr/>
        <p:txBody>
          <a:bodyPr/>
          <a:lstStyle>
            <a:lvl1pPr>
              <a:defRPr>
                <a:noFill/>
              </a:defRPr>
            </a:lvl1pPr>
          </a:lstStyle>
          <a:p>
            <a:fld id="{822EA8A3-ED0B-4CC0-A7BA-3A85DD603AED}" type="datetime3">
              <a:rPr lang="en-US" smtClean="0"/>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9" name="Text Placeholder 20"/>
          <p:cNvSpPr>
            <a:spLocks noGrp="1"/>
          </p:cNvSpPr>
          <p:nvPr>
            <p:ph type="body" sz="quarter" idx="14"/>
          </p:nvPr>
        </p:nvSpPr>
        <p:spPr>
          <a:xfrm>
            <a:off x="6743700" y="5733627"/>
            <a:ext cx="4897437" cy="432817"/>
          </a:xfrm>
        </p:spPr>
        <p:txBody>
          <a:bodyPr anchor="ctr" anchorCtr="0"/>
          <a:lstStyle>
            <a:lvl1pPr marL="0" indent="0">
              <a:buFontTx/>
              <a:buNone/>
              <a:defRPr sz="2400"/>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US"/>
              <a:t>Click to edit Master text styles</a:t>
            </a:r>
          </a:p>
        </p:txBody>
      </p:sp>
      <p:sp>
        <p:nvSpPr>
          <p:cNvPr id="20" name="Text Placeholder 22"/>
          <p:cNvSpPr>
            <a:spLocks noGrp="1" noChangeAspect="1"/>
          </p:cNvSpPr>
          <p:nvPr>
            <p:ph type="body" sz="quarter" idx="15" hasCustomPrompt="1"/>
          </p:nvPr>
        </p:nvSpPr>
        <p:spPr>
          <a:xfrm>
            <a:off x="6096000" y="5734945"/>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dirty="0"/>
              <a:t>#</a:t>
            </a:r>
            <a:endParaRPr lang="fi-FI" dirty="0"/>
          </a:p>
        </p:txBody>
      </p:sp>
      <p:sp>
        <p:nvSpPr>
          <p:cNvPr id="21" name="Text Placeholder 14"/>
          <p:cNvSpPr>
            <a:spLocks noGrp="1" noChangeAspect="1"/>
          </p:cNvSpPr>
          <p:nvPr>
            <p:ph type="body" sz="quarter" idx="16"/>
          </p:nvPr>
        </p:nvSpPr>
        <p:spPr>
          <a:xfrm>
            <a:off x="550863" y="549275"/>
            <a:ext cx="720000" cy="529200"/>
          </a:xfrm>
          <a:blipFill>
            <a:blip r:embed="rId2"/>
            <a:stretch>
              <a:fillRect/>
            </a:stretch>
          </a:blipFill>
        </p:spPr>
        <p:txBody>
          <a:bodyPr/>
          <a:lstStyle>
            <a:lvl1pPr marL="0" indent="0">
              <a:buFontTx/>
              <a:buNone/>
              <a:defRPr sz="200">
                <a:noFill/>
              </a:defRPr>
            </a:lvl1pPr>
          </a:lstStyle>
          <a:p>
            <a:pPr lvl="0"/>
            <a:r>
              <a:rPr lang="en-US"/>
              <a:t>Click to edit Master text styles</a:t>
            </a:r>
          </a:p>
        </p:txBody>
      </p:sp>
      <p:pic>
        <p:nvPicPr>
          <p:cNvPr id="9" name="Picture 8">
            <a:extLst>
              <a:ext uri="{FF2B5EF4-FFF2-40B4-BE49-F238E27FC236}">
                <a16:creationId xmlns:a16="http://schemas.microsoft.com/office/drawing/2014/main" id="{7AF643AF-7046-474E-8800-E71D980067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0801" y="574451"/>
            <a:ext cx="3564535" cy="438982"/>
          </a:xfrm>
          <a:prstGeom prst="rect">
            <a:avLst/>
          </a:prstGeom>
        </p:spPr>
      </p:pic>
    </p:spTree>
    <p:extLst>
      <p:ext uri="{BB962C8B-B14F-4D97-AF65-F5344CB8AC3E}">
        <p14:creationId xmlns:p14="http://schemas.microsoft.com/office/powerpoint/2010/main" val="1314642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rgbClr val="848895"/>
        </a:solidFill>
        <a:effectLst/>
      </p:bgPr>
    </p:bg>
    <p:spTree>
      <p:nvGrpSpPr>
        <p:cNvPr id="1" name=""/>
        <p:cNvGrpSpPr/>
        <p:nvPr/>
      </p:nvGrpSpPr>
      <p:grpSpPr>
        <a:xfrm>
          <a:off x="0" y="0"/>
          <a:ext cx="0" cy="0"/>
          <a:chOff x="0" y="0"/>
          <a:chExt cx="0" cy="0"/>
        </a:xfrm>
      </p:grpSpPr>
      <p:sp>
        <p:nvSpPr>
          <p:cNvPr id="24" name="Picture Placeholder 23"/>
          <p:cNvSpPr>
            <a:spLocks noGrp="1"/>
          </p:cNvSpPr>
          <p:nvPr>
            <p:ph type="pic" sz="quarter" idx="17" hasCustomPrompt="1"/>
          </p:nvPr>
        </p:nvSpPr>
        <p:spPr>
          <a:xfrm>
            <a:off x="0" y="2"/>
            <a:ext cx="12192000" cy="5877271"/>
          </a:xfrm>
          <a:custGeom>
            <a:avLst/>
            <a:gdLst/>
            <a:ahLst/>
            <a:cxnLst/>
            <a:rect l="l" t="t" r="r" b="b"/>
            <a:pathLst>
              <a:path w="12192000" h="5877271">
                <a:moveTo>
                  <a:pt x="0" y="0"/>
                </a:moveTo>
                <a:lnTo>
                  <a:pt x="12192000" y="0"/>
                </a:lnTo>
                <a:lnTo>
                  <a:pt x="12192000" y="4580284"/>
                </a:lnTo>
                <a:lnTo>
                  <a:pt x="0" y="5877271"/>
                </a:lnTo>
                <a:close/>
              </a:path>
            </a:pathLst>
          </a:custGeom>
          <a:solidFill>
            <a:schemeClr val="accent2"/>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dirty="0"/>
              <a:t>Click icon to change picture (</a:t>
            </a:r>
            <a:r>
              <a:rPr lang="en-US" dirty="0"/>
              <a:t>Download more pictures from brand.qt.io</a:t>
            </a:r>
            <a:r>
              <a:rPr lang="en-GB" dirty="0"/>
              <a:t>)</a:t>
            </a:r>
          </a:p>
          <a:p>
            <a:endParaRPr lang="fi-FI" dirty="0"/>
          </a:p>
        </p:txBody>
      </p:sp>
      <p:sp>
        <p:nvSpPr>
          <p:cNvPr id="4" name="Date Placeholder 3"/>
          <p:cNvSpPr>
            <a:spLocks noGrp="1"/>
          </p:cNvSpPr>
          <p:nvPr>
            <p:ph type="dt" sz="half" idx="10"/>
          </p:nvPr>
        </p:nvSpPr>
        <p:spPr/>
        <p:txBody>
          <a:bodyPr/>
          <a:lstStyle>
            <a:lvl1pPr>
              <a:defRPr>
                <a:noFill/>
              </a:defRPr>
            </a:lvl1pPr>
          </a:lstStyle>
          <a:p>
            <a:fld id="{822EA8A3-ED0B-4CC0-A7BA-3A85DD603AED}" type="datetime3">
              <a:rPr lang="en-US" smtClean="0"/>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9" name="Text Placeholder 20"/>
          <p:cNvSpPr>
            <a:spLocks noGrp="1"/>
          </p:cNvSpPr>
          <p:nvPr>
            <p:ph type="body" sz="quarter" idx="14"/>
          </p:nvPr>
        </p:nvSpPr>
        <p:spPr>
          <a:xfrm>
            <a:off x="6743700" y="5733627"/>
            <a:ext cx="4897437" cy="432817"/>
          </a:xfrm>
        </p:spPr>
        <p:txBody>
          <a:bodyPr anchor="ctr" anchorCtr="0"/>
          <a:lstStyle>
            <a:lvl1pPr marL="0" indent="0">
              <a:buFontTx/>
              <a:buNone/>
              <a:defRPr sz="2400">
                <a:solidFill>
                  <a:schemeClr val="bg1"/>
                </a:solidFill>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US"/>
              <a:t>Click to edit Master text styles</a:t>
            </a:r>
          </a:p>
        </p:txBody>
      </p:sp>
      <p:sp>
        <p:nvSpPr>
          <p:cNvPr id="20" name="Text Placeholder 22"/>
          <p:cNvSpPr>
            <a:spLocks noGrp="1" noChangeAspect="1"/>
          </p:cNvSpPr>
          <p:nvPr>
            <p:ph type="body" sz="quarter" idx="15" hasCustomPrompt="1"/>
          </p:nvPr>
        </p:nvSpPr>
        <p:spPr>
          <a:xfrm>
            <a:off x="6096000" y="5734945"/>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dirty="0"/>
              <a:t>#</a:t>
            </a:r>
            <a:endParaRPr lang="fi-FI" dirty="0"/>
          </a:p>
        </p:txBody>
      </p:sp>
      <p:sp>
        <p:nvSpPr>
          <p:cNvPr id="21" name="Text Placeholder 14"/>
          <p:cNvSpPr>
            <a:spLocks noGrp="1" noChangeAspect="1"/>
          </p:cNvSpPr>
          <p:nvPr>
            <p:ph type="body" sz="quarter" idx="16"/>
          </p:nvPr>
        </p:nvSpPr>
        <p:spPr>
          <a:xfrm>
            <a:off x="550863" y="549275"/>
            <a:ext cx="720000" cy="529200"/>
          </a:xfrm>
          <a:blipFill>
            <a:blip r:embed="rId2"/>
            <a:stretch>
              <a:fillRect/>
            </a:stretch>
          </a:blipFill>
        </p:spPr>
        <p:txBody>
          <a:bodyPr/>
          <a:lstStyle>
            <a:lvl1pPr marL="0" indent="0">
              <a:buFontTx/>
              <a:buNone/>
              <a:defRPr sz="200">
                <a:noFill/>
              </a:defRPr>
            </a:lvl1pPr>
          </a:lstStyle>
          <a:p>
            <a:pPr lvl="0"/>
            <a:r>
              <a:rPr lang="en-US"/>
              <a:t>Click to edit Master text styles</a:t>
            </a:r>
          </a:p>
        </p:txBody>
      </p:sp>
      <p:pic>
        <p:nvPicPr>
          <p:cNvPr id="9" name="Picture 8">
            <a:extLst>
              <a:ext uri="{FF2B5EF4-FFF2-40B4-BE49-F238E27FC236}">
                <a16:creationId xmlns:a16="http://schemas.microsoft.com/office/drawing/2014/main" id="{C6861EF8-7B48-A149-8C52-040496E2B5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0801" y="574451"/>
            <a:ext cx="3564535" cy="438982"/>
          </a:xfrm>
          <a:prstGeom prst="rect">
            <a:avLst/>
          </a:prstGeom>
        </p:spPr>
      </p:pic>
    </p:spTree>
    <p:extLst>
      <p:ext uri="{BB962C8B-B14F-4D97-AF65-F5344CB8AC3E}">
        <p14:creationId xmlns:p14="http://schemas.microsoft.com/office/powerpoint/2010/main" val="374861358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with Picture">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0" y="0"/>
            <a:ext cx="12192000" cy="6858000"/>
          </a:xfrm>
          <a:prstGeom prst="rect">
            <a:avLst/>
          </a:prstGeom>
          <a:solidFill>
            <a:schemeClr val="accent2"/>
          </a:solidFill>
        </p:spPr>
        <p:txBody>
          <a:bodyPr lIns="396000"/>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dirty="0"/>
              <a:t> Click icon to change picture (</a:t>
            </a:r>
            <a:r>
              <a:rPr lang="en-US" dirty="0"/>
              <a:t>Download more pictures from brand.qt.io</a:t>
            </a:r>
            <a:r>
              <a:rPr lang="en-GB" dirty="0"/>
              <a:t>)</a:t>
            </a:r>
          </a:p>
        </p:txBody>
      </p:sp>
      <p:sp>
        <p:nvSpPr>
          <p:cNvPr id="5" name="Date Placeholder 4"/>
          <p:cNvSpPr>
            <a:spLocks noGrp="1"/>
          </p:cNvSpPr>
          <p:nvPr>
            <p:ph type="dt" sz="half" idx="10"/>
          </p:nvPr>
        </p:nvSpPr>
        <p:spPr/>
        <p:txBody>
          <a:bodyPr/>
          <a:lstStyle>
            <a:lvl1pPr>
              <a:defRPr>
                <a:noFill/>
              </a:defRPr>
            </a:lvl1pPr>
          </a:lstStyle>
          <a:p>
            <a:fld id="{9566C024-3FFB-437E-9CE3-FF63CB6433F8}" type="datetime3">
              <a:rPr lang="en-US" smtClean="0"/>
              <a:t>23 February 2022</a:t>
            </a:fld>
            <a:endParaRPr lang="en-US"/>
          </a:p>
        </p:txBody>
      </p:sp>
      <p:sp>
        <p:nvSpPr>
          <p:cNvPr id="6" name="Footer Placeholder 5"/>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Title 1"/>
          <p:cNvSpPr>
            <a:spLocks noGrp="1"/>
          </p:cNvSpPr>
          <p:nvPr>
            <p:ph type="ctrTitle"/>
          </p:nvPr>
        </p:nvSpPr>
        <p:spPr>
          <a:xfrm>
            <a:off x="0" y="0"/>
            <a:ext cx="6740979" cy="6857999"/>
          </a:xfrm>
          <a:custGeom>
            <a:avLst/>
            <a:gdLst>
              <a:gd name="connsiteX0" fmla="*/ 0 w 6096000"/>
              <a:gd name="connsiteY0" fmla="*/ 0 h 6857999"/>
              <a:gd name="connsiteX1" fmla="*/ 6096000 w 6096000"/>
              <a:gd name="connsiteY1" fmla="*/ 0 h 6857999"/>
              <a:gd name="connsiteX2" fmla="*/ 6096000 w 6096000"/>
              <a:gd name="connsiteY2" fmla="*/ 0 h 6857999"/>
              <a:gd name="connsiteX3" fmla="*/ 6096000 w 6096000"/>
              <a:gd name="connsiteY3" fmla="*/ 6857999 h 6857999"/>
              <a:gd name="connsiteX4" fmla="*/ 6096000 w 6096000"/>
              <a:gd name="connsiteY4" fmla="*/ 6857999 h 6857999"/>
              <a:gd name="connsiteX5" fmla="*/ 0 w 6096000"/>
              <a:gd name="connsiteY5" fmla="*/ 6857999 h 6857999"/>
              <a:gd name="connsiteX6" fmla="*/ 0 w 6096000"/>
              <a:gd name="connsiteY6" fmla="*/ 6857999 h 6857999"/>
              <a:gd name="connsiteX7" fmla="*/ 0 w 6096000"/>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6096000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5442858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5442858 w 6740979"/>
              <a:gd name="connsiteY3" fmla="*/ 6857999 h 6857999"/>
              <a:gd name="connsiteX4" fmla="*/ 0 w 6740979"/>
              <a:gd name="connsiteY4" fmla="*/ 6857999 h 6857999"/>
              <a:gd name="connsiteX5" fmla="*/ 0 w 6740979"/>
              <a:gd name="connsiteY5" fmla="*/ 6857999 h 6857999"/>
              <a:gd name="connsiteX6" fmla="*/ 0 w 6740979"/>
              <a:gd name="connsiteY6" fmla="*/ 0 h 6857999"/>
              <a:gd name="connsiteX0" fmla="*/ 0 w 6740979"/>
              <a:gd name="connsiteY0" fmla="*/ 0 h 6857999"/>
              <a:gd name="connsiteX1" fmla="*/ 6740979 w 6740979"/>
              <a:gd name="connsiteY1" fmla="*/ 8164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 name="connsiteX0" fmla="*/ 0 w 6740979"/>
              <a:gd name="connsiteY0" fmla="*/ 0 h 6857999"/>
              <a:gd name="connsiteX1" fmla="*/ 6740979 w 6740979"/>
              <a:gd name="connsiteY1" fmla="*/ 0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0979" h="6857999">
                <a:moveTo>
                  <a:pt x="0" y="0"/>
                </a:moveTo>
                <a:lnTo>
                  <a:pt x="6740979" y="0"/>
                </a:lnTo>
                <a:lnTo>
                  <a:pt x="5442858" y="6857999"/>
                </a:lnTo>
                <a:lnTo>
                  <a:pt x="0" y="6857999"/>
                </a:lnTo>
                <a:lnTo>
                  <a:pt x="0" y="6857999"/>
                </a:lnTo>
                <a:lnTo>
                  <a:pt x="0" y="0"/>
                </a:lnTo>
                <a:close/>
              </a:path>
            </a:pathLst>
          </a:custGeom>
          <a:solidFill>
            <a:srgbClr val="09102B">
              <a:alpha val="40000"/>
            </a:srgbClr>
          </a:solidFill>
        </p:spPr>
        <p:txBody>
          <a:bodyPr lIns="540000" tIns="684000" rIns="288000" bIns="4248000" anchor="t" anchorCtr="0"/>
          <a:lstStyle>
            <a:lvl1pPr algn="l">
              <a:defRPr sz="4800">
                <a:solidFill>
                  <a:schemeClr val="bg1"/>
                </a:solidFill>
                <a:effectLst/>
              </a:defRPr>
            </a:lvl1pPr>
          </a:lstStyle>
          <a:p>
            <a:r>
              <a:rPr lang="en-US"/>
              <a:t>Click to edit Master title style</a:t>
            </a:r>
            <a:endParaRPr lang="en-US" dirty="0"/>
          </a:p>
        </p:txBody>
      </p:sp>
      <p:sp>
        <p:nvSpPr>
          <p:cNvPr id="8" name="Text Placeholder 11"/>
          <p:cNvSpPr>
            <a:spLocks noGrp="1"/>
          </p:cNvSpPr>
          <p:nvPr>
            <p:ph type="body" sz="quarter" idx="16"/>
          </p:nvPr>
        </p:nvSpPr>
        <p:spPr>
          <a:xfrm>
            <a:off x="550863" y="2852936"/>
            <a:ext cx="4897437" cy="3312914"/>
          </a:xfrm>
        </p:spPr>
        <p:txBody>
          <a:bodyPr/>
          <a:lstStyle>
            <a:lvl1pPr>
              <a:defRPr sz="2400">
                <a:solidFill>
                  <a:schemeClr val="bg1"/>
                </a:solidFill>
                <a:effectLst/>
              </a:defRPr>
            </a:lvl1pPr>
            <a:lvl2pPr>
              <a:defRPr sz="2000">
                <a:solidFill>
                  <a:schemeClr val="bg1"/>
                </a:solidFill>
                <a:effectLst/>
              </a:defRPr>
            </a:lvl2pPr>
            <a:lvl3pPr>
              <a:defRPr sz="1800">
                <a:solidFill>
                  <a:schemeClr val="bg1"/>
                </a:solidFill>
                <a:effectLst/>
              </a:defRPr>
            </a:lvl3pPr>
            <a:lvl4pPr>
              <a:defRPr sz="1600">
                <a:solidFill>
                  <a:schemeClr val="bg1"/>
                </a:solidFill>
                <a:effectLst/>
              </a:defRPr>
            </a:lvl4pPr>
            <a:lvl5pPr>
              <a:defRPr sz="1200">
                <a:solidFill>
                  <a:schemeClr val="bg1"/>
                </a:solidFill>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14"/>
          <p:cNvSpPr>
            <a:spLocks noGrp="1" noChangeAspect="1"/>
          </p:cNvSpPr>
          <p:nvPr>
            <p:ph type="body" sz="quarter" idx="15"/>
          </p:nvPr>
        </p:nvSpPr>
        <p:spPr>
          <a:xfrm>
            <a:off x="10921592" y="5636650"/>
            <a:ext cx="720000" cy="529200"/>
          </a:xfrm>
          <a:blipFill>
            <a:blip r:embed="rId2"/>
            <a:stretch>
              <a:fillRect/>
            </a:stretch>
          </a:blipFill>
        </p:spPr>
        <p:txBody>
          <a:bodyPr/>
          <a:lstStyle>
            <a:lvl1pPr marL="0" indent="0">
              <a:buFontTx/>
              <a:buNone/>
              <a:defRPr sz="200">
                <a:noFill/>
              </a:defRPr>
            </a:lvl1pPr>
          </a:lstStyle>
          <a:p>
            <a:pPr lvl="0"/>
            <a:r>
              <a:rPr lang="en-US"/>
              <a:t>Click to edit Master text styles</a:t>
            </a:r>
          </a:p>
        </p:txBody>
      </p:sp>
      <p:pic>
        <p:nvPicPr>
          <p:cNvPr id="10" name="Picture 9">
            <a:extLst>
              <a:ext uri="{FF2B5EF4-FFF2-40B4-BE49-F238E27FC236}">
                <a16:creationId xmlns:a16="http://schemas.microsoft.com/office/drawing/2014/main" id="{76E591C3-8332-A247-902A-9A2BECC672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9018" y="5681759"/>
            <a:ext cx="3564535" cy="438982"/>
          </a:xfrm>
          <a:prstGeom prst="rect">
            <a:avLst/>
          </a:prstGeom>
        </p:spPr>
      </p:pic>
    </p:spTree>
    <p:extLst>
      <p:ext uri="{BB962C8B-B14F-4D97-AF65-F5344CB8AC3E}">
        <p14:creationId xmlns:p14="http://schemas.microsoft.com/office/powerpoint/2010/main" val="322935929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with Picture 2">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0" y="0"/>
            <a:ext cx="12192000" cy="6858000"/>
          </a:xfrm>
          <a:prstGeom prst="rect">
            <a:avLst/>
          </a:prstGeom>
          <a:solidFill>
            <a:schemeClr val="accent2"/>
          </a:solidFill>
        </p:spPr>
        <p:txBody>
          <a:bodyPr lIns="396000"/>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dirty="0"/>
              <a:t> Click icon to change picture (</a:t>
            </a:r>
            <a:r>
              <a:rPr lang="en-US" dirty="0"/>
              <a:t>Download more pictures from brand.qt.io</a:t>
            </a:r>
            <a:r>
              <a:rPr lang="en-GB" dirty="0"/>
              <a:t>)</a:t>
            </a:r>
          </a:p>
        </p:txBody>
      </p:sp>
      <p:sp>
        <p:nvSpPr>
          <p:cNvPr id="5" name="Date Placeholder 4"/>
          <p:cNvSpPr>
            <a:spLocks noGrp="1"/>
          </p:cNvSpPr>
          <p:nvPr>
            <p:ph type="dt" sz="half" idx="10"/>
          </p:nvPr>
        </p:nvSpPr>
        <p:spPr/>
        <p:txBody>
          <a:bodyPr/>
          <a:lstStyle>
            <a:lvl1pPr>
              <a:defRPr>
                <a:noFill/>
              </a:defRPr>
            </a:lvl1pPr>
          </a:lstStyle>
          <a:p>
            <a:fld id="{9566C024-3FFB-437E-9CE3-FF63CB6433F8}" type="datetime3">
              <a:rPr lang="en-US" smtClean="0"/>
              <a:t>23 February 2022</a:t>
            </a:fld>
            <a:endParaRPr lang="en-US"/>
          </a:p>
        </p:txBody>
      </p:sp>
      <p:sp>
        <p:nvSpPr>
          <p:cNvPr id="6" name="Footer Placeholder 5"/>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Title 1"/>
          <p:cNvSpPr>
            <a:spLocks noGrp="1"/>
          </p:cNvSpPr>
          <p:nvPr>
            <p:ph type="ctrTitle"/>
          </p:nvPr>
        </p:nvSpPr>
        <p:spPr>
          <a:xfrm>
            <a:off x="0" y="0"/>
            <a:ext cx="6740979" cy="6857999"/>
          </a:xfrm>
          <a:custGeom>
            <a:avLst/>
            <a:gdLst>
              <a:gd name="connsiteX0" fmla="*/ 0 w 6096000"/>
              <a:gd name="connsiteY0" fmla="*/ 0 h 6857999"/>
              <a:gd name="connsiteX1" fmla="*/ 6096000 w 6096000"/>
              <a:gd name="connsiteY1" fmla="*/ 0 h 6857999"/>
              <a:gd name="connsiteX2" fmla="*/ 6096000 w 6096000"/>
              <a:gd name="connsiteY2" fmla="*/ 0 h 6857999"/>
              <a:gd name="connsiteX3" fmla="*/ 6096000 w 6096000"/>
              <a:gd name="connsiteY3" fmla="*/ 6857999 h 6857999"/>
              <a:gd name="connsiteX4" fmla="*/ 6096000 w 6096000"/>
              <a:gd name="connsiteY4" fmla="*/ 6857999 h 6857999"/>
              <a:gd name="connsiteX5" fmla="*/ 0 w 6096000"/>
              <a:gd name="connsiteY5" fmla="*/ 6857999 h 6857999"/>
              <a:gd name="connsiteX6" fmla="*/ 0 w 6096000"/>
              <a:gd name="connsiteY6" fmla="*/ 6857999 h 6857999"/>
              <a:gd name="connsiteX7" fmla="*/ 0 w 6096000"/>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6096000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5442858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5442858 w 6740979"/>
              <a:gd name="connsiteY3" fmla="*/ 6857999 h 6857999"/>
              <a:gd name="connsiteX4" fmla="*/ 0 w 6740979"/>
              <a:gd name="connsiteY4" fmla="*/ 6857999 h 6857999"/>
              <a:gd name="connsiteX5" fmla="*/ 0 w 6740979"/>
              <a:gd name="connsiteY5" fmla="*/ 6857999 h 6857999"/>
              <a:gd name="connsiteX6" fmla="*/ 0 w 6740979"/>
              <a:gd name="connsiteY6" fmla="*/ 0 h 6857999"/>
              <a:gd name="connsiteX0" fmla="*/ 0 w 6740979"/>
              <a:gd name="connsiteY0" fmla="*/ 0 h 6857999"/>
              <a:gd name="connsiteX1" fmla="*/ 6740979 w 6740979"/>
              <a:gd name="connsiteY1" fmla="*/ 8164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 name="connsiteX0" fmla="*/ 0 w 6740979"/>
              <a:gd name="connsiteY0" fmla="*/ 0 h 6857999"/>
              <a:gd name="connsiteX1" fmla="*/ 6740979 w 6740979"/>
              <a:gd name="connsiteY1" fmla="*/ 0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0979" h="6857999">
                <a:moveTo>
                  <a:pt x="0" y="0"/>
                </a:moveTo>
                <a:lnTo>
                  <a:pt x="6740979" y="0"/>
                </a:lnTo>
                <a:lnTo>
                  <a:pt x="5442858" y="6857999"/>
                </a:lnTo>
                <a:lnTo>
                  <a:pt x="0" y="6857999"/>
                </a:lnTo>
                <a:lnTo>
                  <a:pt x="0" y="6857999"/>
                </a:lnTo>
                <a:lnTo>
                  <a:pt x="0" y="0"/>
                </a:lnTo>
                <a:close/>
              </a:path>
            </a:pathLst>
          </a:custGeom>
          <a:solidFill>
            <a:srgbClr val="FFFFFF">
              <a:alpha val="89804"/>
            </a:srgbClr>
          </a:solidFill>
        </p:spPr>
        <p:txBody>
          <a:bodyPr lIns="540000" tIns="684000" rIns="288000" bIns="4248000" anchor="t" anchorCtr="0"/>
          <a:lstStyle>
            <a:lvl1pPr algn="l">
              <a:defRPr sz="4800">
                <a:solidFill>
                  <a:schemeClr val="tx1"/>
                </a:solidFill>
                <a:effectLst/>
              </a:defRPr>
            </a:lvl1pPr>
          </a:lstStyle>
          <a:p>
            <a:r>
              <a:rPr lang="en-US"/>
              <a:t>Click to edit Master title style</a:t>
            </a:r>
            <a:endParaRPr lang="en-US" dirty="0"/>
          </a:p>
        </p:txBody>
      </p:sp>
      <p:sp>
        <p:nvSpPr>
          <p:cNvPr id="8" name="Text Placeholder 11"/>
          <p:cNvSpPr>
            <a:spLocks noGrp="1"/>
          </p:cNvSpPr>
          <p:nvPr>
            <p:ph type="body" sz="quarter" idx="16"/>
          </p:nvPr>
        </p:nvSpPr>
        <p:spPr>
          <a:xfrm>
            <a:off x="550863" y="2852936"/>
            <a:ext cx="4897437" cy="3312914"/>
          </a:xfrm>
        </p:spPr>
        <p:txBody>
          <a:bodyPr/>
          <a:lstStyle>
            <a:lvl1pPr>
              <a:defRPr sz="2400">
                <a:solidFill>
                  <a:schemeClr val="tx1"/>
                </a:solidFill>
                <a:effectLst/>
              </a:defRPr>
            </a:lvl1pPr>
            <a:lvl2pPr>
              <a:defRPr sz="2000">
                <a:solidFill>
                  <a:schemeClr val="tx1"/>
                </a:solidFill>
                <a:effectLst/>
              </a:defRPr>
            </a:lvl2pPr>
            <a:lvl3pPr>
              <a:defRPr sz="1800">
                <a:solidFill>
                  <a:schemeClr val="tx1"/>
                </a:solidFill>
                <a:effectLst/>
              </a:defRPr>
            </a:lvl3pPr>
            <a:lvl4pPr>
              <a:defRPr sz="1600">
                <a:solidFill>
                  <a:schemeClr val="tx1"/>
                </a:solidFill>
                <a:effectLst/>
              </a:defRPr>
            </a:lvl4pPr>
            <a:lvl5pPr>
              <a:defRPr sz="1200">
                <a:solidFill>
                  <a:schemeClr val="tx1"/>
                </a:solidFill>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14"/>
          <p:cNvSpPr>
            <a:spLocks noGrp="1" noChangeAspect="1"/>
          </p:cNvSpPr>
          <p:nvPr>
            <p:ph type="body" sz="quarter" idx="15"/>
          </p:nvPr>
        </p:nvSpPr>
        <p:spPr>
          <a:xfrm>
            <a:off x="10921592" y="5636650"/>
            <a:ext cx="720000" cy="529200"/>
          </a:xfrm>
          <a:blipFill>
            <a:blip r:embed="rId2"/>
            <a:stretch>
              <a:fillRect/>
            </a:stretch>
          </a:blipFill>
        </p:spPr>
        <p:txBody>
          <a:bodyPr/>
          <a:lstStyle>
            <a:lvl1pPr marL="0" indent="0">
              <a:buFontTx/>
              <a:buNone/>
              <a:defRPr sz="200">
                <a:noFill/>
              </a:defRPr>
            </a:lvl1pPr>
          </a:lstStyle>
          <a:p>
            <a:pPr lvl="0"/>
            <a:r>
              <a:rPr lang="en-US"/>
              <a:t>Click to edit Master text styles</a:t>
            </a:r>
          </a:p>
        </p:txBody>
      </p:sp>
      <p:pic>
        <p:nvPicPr>
          <p:cNvPr id="11" name="Picture 10">
            <a:extLst>
              <a:ext uri="{FF2B5EF4-FFF2-40B4-BE49-F238E27FC236}">
                <a16:creationId xmlns:a16="http://schemas.microsoft.com/office/drawing/2014/main" id="{22D0C2E1-A00A-AA4F-84B5-D3039D55A4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9018" y="5681759"/>
            <a:ext cx="3564535" cy="438982"/>
          </a:xfrm>
          <a:prstGeom prst="rect">
            <a:avLst/>
          </a:prstGeom>
        </p:spPr>
      </p:pic>
    </p:spTree>
    <p:extLst>
      <p:ext uri="{BB962C8B-B14F-4D97-AF65-F5344CB8AC3E}">
        <p14:creationId xmlns:p14="http://schemas.microsoft.com/office/powerpoint/2010/main" val="133469193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with Picture 3">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0" y="0"/>
            <a:ext cx="12192000" cy="6858000"/>
          </a:xfrm>
          <a:prstGeom prst="rect">
            <a:avLst/>
          </a:prstGeom>
          <a:solidFill>
            <a:schemeClr val="accent2"/>
          </a:solidFill>
        </p:spPr>
        <p:txBody>
          <a:bodyPr lIns="396000"/>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dirty="0"/>
              <a:t> Click icon to change picture (</a:t>
            </a:r>
            <a:r>
              <a:rPr lang="en-US" dirty="0"/>
              <a:t>Download more pictures from brand.qt.io</a:t>
            </a:r>
            <a:r>
              <a:rPr lang="en-GB" dirty="0"/>
              <a:t>)</a:t>
            </a:r>
          </a:p>
        </p:txBody>
      </p:sp>
      <p:sp>
        <p:nvSpPr>
          <p:cNvPr id="5" name="Date Placeholder 4"/>
          <p:cNvSpPr>
            <a:spLocks noGrp="1"/>
          </p:cNvSpPr>
          <p:nvPr>
            <p:ph type="dt" sz="half" idx="10"/>
          </p:nvPr>
        </p:nvSpPr>
        <p:spPr/>
        <p:txBody>
          <a:bodyPr/>
          <a:lstStyle>
            <a:lvl1pPr>
              <a:defRPr>
                <a:noFill/>
              </a:defRPr>
            </a:lvl1pPr>
          </a:lstStyle>
          <a:p>
            <a:fld id="{9566C024-3FFB-437E-9CE3-FF63CB6433F8}" type="datetime3">
              <a:rPr lang="en-US" smtClean="0"/>
              <a:t>23 February 2022</a:t>
            </a:fld>
            <a:endParaRPr lang="en-US"/>
          </a:p>
        </p:txBody>
      </p:sp>
      <p:sp>
        <p:nvSpPr>
          <p:cNvPr id="6" name="Footer Placeholder 5"/>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Title 1"/>
          <p:cNvSpPr>
            <a:spLocks noGrp="1"/>
          </p:cNvSpPr>
          <p:nvPr>
            <p:ph type="ctrTitle"/>
          </p:nvPr>
        </p:nvSpPr>
        <p:spPr>
          <a:xfrm>
            <a:off x="0" y="0"/>
            <a:ext cx="6740979" cy="6857999"/>
          </a:xfrm>
          <a:custGeom>
            <a:avLst/>
            <a:gdLst>
              <a:gd name="connsiteX0" fmla="*/ 0 w 6096000"/>
              <a:gd name="connsiteY0" fmla="*/ 0 h 6857999"/>
              <a:gd name="connsiteX1" fmla="*/ 6096000 w 6096000"/>
              <a:gd name="connsiteY1" fmla="*/ 0 h 6857999"/>
              <a:gd name="connsiteX2" fmla="*/ 6096000 w 6096000"/>
              <a:gd name="connsiteY2" fmla="*/ 0 h 6857999"/>
              <a:gd name="connsiteX3" fmla="*/ 6096000 w 6096000"/>
              <a:gd name="connsiteY3" fmla="*/ 6857999 h 6857999"/>
              <a:gd name="connsiteX4" fmla="*/ 6096000 w 6096000"/>
              <a:gd name="connsiteY4" fmla="*/ 6857999 h 6857999"/>
              <a:gd name="connsiteX5" fmla="*/ 0 w 6096000"/>
              <a:gd name="connsiteY5" fmla="*/ 6857999 h 6857999"/>
              <a:gd name="connsiteX6" fmla="*/ 0 w 6096000"/>
              <a:gd name="connsiteY6" fmla="*/ 6857999 h 6857999"/>
              <a:gd name="connsiteX7" fmla="*/ 0 w 6096000"/>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6096000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5442858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5442858 w 6740979"/>
              <a:gd name="connsiteY3" fmla="*/ 6857999 h 6857999"/>
              <a:gd name="connsiteX4" fmla="*/ 0 w 6740979"/>
              <a:gd name="connsiteY4" fmla="*/ 6857999 h 6857999"/>
              <a:gd name="connsiteX5" fmla="*/ 0 w 6740979"/>
              <a:gd name="connsiteY5" fmla="*/ 6857999 h 6857999"/>
              <a:gd name="connsiteX6" fmla="*/ 0 w 6740979"/>
              <a:gd name="connsiteY6" fmla="*/ 0 h 6857999"/>
              <a:gd name="connsiteX0" fmla="*/ 0 w 6740979"/>
              <a:gd name="connsiteY0" fmla="*/ 0 h 6857999"/>
              <a:gd name="connsiteX1" fmla="*/ 6740979 w 6740979"/>
              <a:gd name="connsiteY1" fmla="*/ 8164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 name="connsiteX0" fmla="*/ 0 w 6740979"/>
              <a:gd name="connsiteY0" fmla="*/ 0 h 6857999"/>
              <a:gd name="connsiteX1" fmla="*/ 6740979 w 6740979"/>
              <a:gd name="connsiteY1" fmla="*/ 0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0979" h="6857999">
                <a:moveTo>
                  <a:pt x="0" y="0"/>
                </a:moveTo>
                <a:lnTo>
                  <a:pt x="6740979" y="0"/>
                </a:lnTo>
                <a:lnTo>
                  <a:pt x="5442858" y="6857999"/>
                </a:lnTo>
                <a:lnTo>
                  <a:pt x="0" y="6857999"/>
                </a:lnTo>
                <a:lnTo>
                  <a:pt x="0" y="6857999"/>
                </a:lnTo>
                <a:lnTo>
                  <a:pt x="0" y="0"/>
                </a:lnTo>
                <a:close/>
              </a:path>
            </a:pathLst>
          </a:custGeom>
          <a:solidFill>
            <a:srgbClr val="41CD52">
              <a:alpha val="80000"/>
            </a:srgbClr>
          </a:solidFill>
        </p:spPr>
        <p:txBody>
          <a:bodyPr lIns="540000" tIns="684000" rIns="288000" bIns="4248000" anchor="t" anchorCtr="0"/>
          <a:lstStyle>
            <a:lvl1pPr algn="l">
              <a:defRPr sz="4800">
                <a:solidFill>
                  <a:schemeClr val="tx1"/>
                </a:solidFill>
                <a:effectLst/>
              </a:defRPr>
            </a:lvl1pPr>
          </a:lstStyle>
          <a:p>
            <a:r>
              <a:rPr lang="en-US"/>
              <a:t>Click to edit Master title style</a:t>
            </a:r>
            <a:endParaRPr lang="en-US" dirty="0"/>
          </a:p>
        </p:txBody>
      </p:sp>
      <p:sp>
        <p:nvSpPr>
          <p:cNvPr id="8" name="Text Placeholder 11"/>
          <p:cNvSpPr>
            <a:spLocks noGrp="1"/>
          </p:cNvSpPr>
          <p:nvPr>
            <p:ph type="body" sz="quarter" idx="16"/>
          </p:nvPr>
        </p:nvSpPr>
        <p:spPr>
          <a:xfrm>
            <a:off x="550863" y="2852936"/>
            <a:ext cx="4897437" cy="3312914"/>
          </a:xfrm>
        </p:spPr>
        <p:txBody>
          <a:bodyPr/>
          <a:lstStyle>
            <a:lvl1pPr>
              <a:defRPr sz="2400">
                <a:solidFill>
                  <a:schemeClr val="tx1"/>
                </a:solidFill>
                <a:effectLst/>
              </a:defRPr>
            </a:lvl1pPr>
            <a:lvl2pPr>
              <a:defRPr sz="2000">
                <a:solidFill>
                  <a:schemeClr val="tx1"/>
                </a:solidFill>
                <a:effectLst/>
              </a:defRPr>
            </a:lvl2pPr>
            <a:lvl3pPr>
              <a:defRPr sz="1800">
                <a:solidFill>
                  <a:schemeClr val="tx1"/>
                </a:solidFill>
                <a:effectLst/>
              </a:defRPr>
            </a:lvl3pPr>
            <a:lvl4pPr>
              <a:defRPr sz="1600">
                <a:solidFill>
                  <a:schemeClr val="tx1"/>
                </a:solidFill>
                <a:effectLst/>
              </a:defRPr>
            </a:lvl4pPr>
            <a:lvl5pPr>
              <a:defRPr sz="1200">
                <a:solidFill>
                  <a:schemeClr val="tx1"/>
                </a:solidFill>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14"/>
          <p:cNvSpPr>
            <a:spLocks noGrp="1" noChangeAspect="1"/>
          </p:cNvSpPr>
          <p:nvPr>
            <p:ph type="body" sz="quarter" idx="15"/>
          </p:nvPr>
        </p:nvSpPr>
        <p:spPr>
          <a:xfrm>
            <a:off x="10921592" y="5636650"/>
            <a:ext cx="720000" cy="529200"/>
          </a:xfrm>
          <a:blipFill>
            <a:blip r:embed="rId2"/>
            <a:stretch>
              <a:fillRect/>
            </a:stretch>
          </a:blipFill>
        </p:spPr>
        <p:txBody>
          <a:bodyPr/>
          <a:lstStyle>
            <a:lvl1pPr marL="0" indent="0">
              <a:buFontTx/>
              <a:buNone/>
              <a:defRPr sz="200">
                <a:noFill/>
              </a:defRPr>
            </a:lvl1pPr>
          </a:lstStyle>
          <a:p>
            <a:pPr lvl="0"/>
            <a:r>
              <a:rPr lang="en-US"/>
              <a:t>Click to edit Master text styles</a:t>
            </a:r>
          </a:p>
        </p:txBody>
      </p:sp>
      <p:pic>
        <p:nvPicPr>
          <p:cNvPr id="11" name="Picture 10">
            <a:extLst>
              <a:ext uri="{FF2B5EF4-FFF2-40B4-BE49-F238E27FC236}">
                <a16:creationId xmlns:a16="http://schemas.microsoft.com/office/drawing/2014/main" id="{11929F41-02A2-9B44-B005-3DF3767FDE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9018" y="5681759"/>
            <a:ext cx="3564535" cy="438982"/>
          </a:xfrm>
          <a:prstGeom prst="rect">
            <a:avLst/>
          </a:prstGeom>
        </p:spPr>
      </p:pic>
    </p:spTree>
    <p:extLst>
      <p:ext uri="{BB962C8B-B14F-4D97-AF65-F5344CB8AC3E}">
        <p14:creationId xmlns:p14="http://schemas.microsoft.com/office/powerpoint/2010/main" val="136442195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0864" y="1844675"/>
            <a:ext cx="5257104"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84032" y="1844675"/>
            <a:ext cx="5257106"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717914-6757-43ED-8757-DFDFC05A67C3}" type="datetime3">
              <a:rPr lang="en-US" smtClean="0"/>
              <a:t>23 February 2022</a:t>
            </a:fld>
            <a:endParaRPr lang="en-US"/>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GB" dirty="0"/>
          </a:p>
        </p:txBody>
      </p:sp>
      <p:sp>
        <p:nvSpPr>
          <p:cNvPr id="11"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49317276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 Content 2">
    <p:spTree>
      <p:nvGrpSpPr>
        <p:cNvPr id="1" name=""/>
        <p:cNvGrpSpPr/>
        <p:nvPr/>
      </p:nvGrpSpPr>
      <p:grpSpPr>
        <a:xfrm>
          <a:off x="0" y="0"/>
          <a:ext cx="0" cy="0"/>
          <a:chOff x="0" y="0"/>
          <a:chExt cx="0" cy="0"/>
        </a:xfrm>
      </p:grpSpPr>
      <p:sp>
        <p:nvSpPr>
          <p:cNvPr id="8" name="Rectangle 7"/>
          <p:cNvSpPr/>
          <p:nvPr userDrawn="1"/>
        </p:nvSpPr>
        <p:spPr>
          <a:xfrm>
            <a:off x="5758210" y="1268760"/>
            <a:ext cx="6433791" cy="5589240"/>
          </a:xfrm>
          <a:custGeom>
            <a:avLst/>
            <a:gdLst/>
            <a:ahLst/>
            <a:cxnLst/>
            <a:rect l="l" t="t" r="r" b="b"/>
            <a:pathLst>
              <a:path w="6433791" h="5589240">
                <a:moveTo>
                  <a:pt x="6433790" y="0"/>
                </a:moveTo>
                <a:lnTo>
                  <a:pt x="6433791" y="0"/>
                </a:lnTo>
                <a:lnTo>
                  <a:pt x="6433791" y="5589240"/>
                </a:lnTo>
                <a:lnTo>
                  <a:pt x="985491" y="5589240"/>
                </a:lnTo>
                <a:lnTo>
                  <a:pt x="0" y="371930"/>
                </a:lnTo>
                <a:lnTo>
                  <a:pt x="6433759" y="144016"/>
                </a:lnTo>
                <a:lnTo>
                  <a:pt x="6433790" y="144016"/>
                </a:lnTo>
                <a:lnTo>
                  <a:pt x="6433790" y="14401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EE7EF2-4523-4BEE-A7B1-C63194E17AF0}" type="datetime3">
              <a:rPr lang="en-US" smtClean="0"/>
              <a:t>23 February 2022</a:t>
            </a:fld>
            <a:endParaRPr lang="en-US"/>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5"/>
          </p:nvPr>
        </p:nvSpPr>
        <p:spPr>
          <a:xfrm>
            <a:off x="6743701" y="2205038"/>
            <a:ext cx="4897438" cy="38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6" name="Group 15"/>
          <p:cNvGrpSpPr/>
          <p:nvPr userDrawn="1"/>
        </p:nvGrpSpPr>
        <p:grpSpPr>
          <a:xfrm>
            <a:off x="11151163" y="6165850"/>
            <a:ext cx="489975" cy="360040"/>
            <a:chOff x="11151163" y="6165850"/>
            <a:chExt cx="489975" cy="360040"/>
          </a:xfrm>
        </p:grpSpPr>
        <p:sp>
          <p:nvSpPr>
            <p:cNvPr id="17" name="Snip Diagonal Corner Rectangle 16"/>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20" name="Picture 19">
            <a:extLst>
              <a:ext uri="{FF2B5EF4-FFF2-40B4-BE49-F238E27FC236}">
                <a16:creationId xmlns:a16="http://schemas.microsoft.com/office/drawing/2014/main" id="{8CAE8187-BB90-E542-9ADD-C0B715A2BD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215985633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2" y="1844824"/>
            <a:ext cx="11090275" cy="4321025"/>
          </a:xfrm>
        </p:spPr>
        <p:txBody>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A7A24C-AF3F-4F45-A62A-82C440F21A65}" type="datetime3">
              <a:rPr lang="en-US" smtClean="0"/>
              <a:t>23 February 2022</a:t>
            </a:fld>
            <a:endParaRPr lang="en-US" dirty="0"/>
          </a:p>
        </p:txBody>
      </p:sp>
      <p:sp>
        <p:nvSpPr>
          <p:cNvPr id="8" name="Footer Placeholder 7"/>
          <p:cNvSpPr>
            <a:spLocks noGrp="1"/>
          </p:cNvSpPr>
          <p:nvPr>
            <p:ph type="ftr" sz="quarter" idx="11"/>
          </p:nvPr>
        </p:nvSpPr>
        <p:spPr/>
        <p:txBody>
          <a:bodyPr/>
          <a:lstStyle>
            <a:lvl1pPr>
              <a:defRPr/>
            </a:lvl1pPr>
          </a:lstStyle>
          <a:p>
            <a:r>
              <a:rPr lang="en-US" dirty="0"/>
              <a:t>Demand Gen team</a:t>
            </a:r>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756642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ntent 3">
    <p:spTree>
      <p:nvGrpSpPr>
        <p:cNvPr id="1" name=""/>
        <p:cNvGrpSpPr/>
        <p:nvPr/>
      </p:nvGrpSpPr>
      <p:grpSpPr>
        <a:xfrm>
          <a:off x="0" y="0"/>
          <a:ext cx="0" cy="0"/>
          <a:chOff x="0" y="0"/>
          <a:chExt cx="0" cy="0"/>
        </a:xfrm>
      </p:grpSpPr>
      <p:sp>
        <p:nvSpPr>
          <p:cNvPr id="12"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p:cNvSpPr/>
          <p:nvPr userDrawn="1"/>
        </p:nvSpPr>
        <p:spPr>
          <a:xfrm>
            <a:off x="0" y="1598114"/>
            <a:ext cx="6960096" cy="5259886"/>
          </a:xfrm>
          <a:custGeom>
            <a:avLst/>
            <a:gdLst/>
            <a:ahLst/>
            <a:cxnLst/>
            <a:rect l="l" t="t" r="r" b="b"/>
            <a:pathLst>
              <a:path w="6960096" h="5259886">
                <a:moveTo>
                  <a:pt x="5758210" y="42576"/>
                </a:moveTo>
                <a:lnTo>
                  <a:pt x="6743701" y="5259886"/>
                </a:lnTo>
                <a:lnTo>
                  <a:pt x="0" y="5259886"/>
                </a:lnTo>
                <a:lnTo>
                  <a:pt x="0" y="246559"/>
                </a:lnTo>
                <a:close/>
                <a:moveTo>
                  <a:pt x="6960096" y="0"/>
                </a:moveTo>
                <a:lnTo>
                  <a:pt x="6960096" y="0"/>
                </a:lnTo>
                <a:lnTo>
                  <a:pt x="6027687" y="3303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EE7EF2-4523-4BEE-A7B1-C63194E17AF0}" type="datetime3">
              <a:rPr lang="en-US" smtClean="0"/>
              <a:t>23 February 2022</a:t>
            </a:fld>
            <a:endParaRPr lang="en-US"/>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half" idx="15"/>
          </p:nvPr>
        </p:nvSpPr>
        <p:spPr>
          <a:xfrm>
            <a:off x="6743701" y="2205038"/>
            <a:ext cx="4897438" cy="38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6" name="Group 15"/>
          <p:cNvGrpSpPr/>
          <p:nvPr userDrawn="1"/>
        </p:nvGrpSpPr>
        <p:grpSpPr>
          <a:xfrm>
            <a:off x="11151163" y="6165850"/>
            <a:ext cx="489975" cy="360040"/>
            <a:chOff x="11151163" y="6165850"/>
            <a:chExt cx="489975" cy="360040"/>
          </a:xfrm>
        </p:grpSpPr>
        <p:sp>
          <p:nvSpPr>
            <p:cNvPr id="17" name="Snip Diagonal Corner Rectangle 16"/>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14" name="Picture 13">
            <a:extLst>
              <a:ext uri="{FF2B5EF4-FFF2-40B4-BE49-F238E27FC236}">
                <a16:creationId xmlns:a16="http://schemas.microsoft.com/office/drawing/2014/main" id="{AE024B30-3653-A04E-93A6-4EA76E2B2F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247029096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3" y="1844675"/>
            <a:ext cx="5257105"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0864" y="2276871"/>
            <a:ext cx="5257104" cy="3888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84032" y="1844675"/>
            <a:ext cx="5257106"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032" y="2276871"/>
            <a:ext cx="5257106" cy="3888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7720B2-7E64-41DC-87A3-AF9B72B05ED7}" type="datetime3">
              <a:rPr lang="en-US" smtClean="0"/>
              <a:t>23 February 2022</a:t>
            </a:fld>
            <a:endParaRPr lang="en-US"/>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GB" dirty="0"/>
          </a:p>
        </p:txBody>
      </p:sp>
      <p:sp>
        <p:nvSpPr>
          <p:cNvPr id="11" name="Text Placeholder 2"/>
          <p:cNvSpPr>
            <a:spLocks noGrp="1"/>
          </p:cNvSpPr>
          <p:nvPr>
            <p:ph type="body" idx="13"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76692112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EE7EF2-4523-4BEE-A7B1-C63194E17AF0}" type="datetime3">
              <a:rPr lang="en-US" smtClean="0"/>
              <a:t>23 February 2022</a:t>
            </a:fld>
            <a:endParaRPr lang="en-US"/>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6"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8605215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sp>
        <p:nvSpPr>
          <p:cNvPr id="6"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EE7EF2-4523-4BEE-A7B1-C63194E17AF0}" type="datetime3">
              <a:rPr lang="en-US" smtClean="0"/>
              <a:t>23 February 2022</a:t>
            </a:fld>
            <a:endParaRPr lang="en-US"/>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grpSp>
        <p:nvGrpSpPr>
          <p:cNvPr id="8" name="Group 7"/>
          <p:cNvGrpSpPr/>
          <p:nvPr userDrawn="1"/>
        </p:nvGrpSpPr>
        <p:grpSpPr>
          <a:xfrm>
            <a:off x="11151163" y="6165850"/>
            <a:ext cx="489975" cy="360040"/>
            <a:chOff x="11151163" y="6165850"/>
            <a:chExt cx="489975" cy="360040"/>
          </a:xfrm>
        </p:grpSpPr>
        <p:sp>
          <p:nvSpPr>
            <p:cNvPr id="9" name="Snip Diagonal Corner Rectangle 8"/>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11" name="Picture 10">
            <a:extLst>
              <a:ext uri="{FF2B5EF4-FFF2-40B4-BE49-F238E27FC236}">
                <a16:creationId xmlns:a16="http://schemas.microsoft.com/office/drawing/2014/main" id="{4858691A-6170-CD40-A8D1-17FBAFC97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247386139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863" y="1844675"/>
            <a:ext cx="5257105"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7FBD71-E284-497B-977E-BF771565ACD7}"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6384031" y="1844675"/>
            <a:ext cx="5257105" cy="4321175"/>
          </a:xfrm>
          <a:prstGeom prst="snip2DiagRect">
            <a:avLst>
              <a:gd name="adj1" fmla="val 2308"/>
              <a:gd name="adj2" fmla="val 0"/>
            </a:avLst>
          </a:prstGeom>
        </p:spPr>
        <p:txBody>
          <a:bodyPr/>
          <a:lstStyle>
            <a:lvl1pPr marL="0" indent="0">
              <a:buFontTx/>
              <a:buNone/>
              <a:defRPr sz="1200"/>
            </a:lvl1pPr>
          </a:lstStyle>
          <a:p>
            <a:r>
              <a:rPr lang="en-US"/>
              <a:t>Click icon to add picture</a:t>
            </a:r>
            <a:endParaRPr lang="en-GB" dirty="0"/>
          </a:p>
        </p:txBody>
      </p:sp>
      <p:sp>
        <p:nvSpPr>
          <p:cNvPr id="9" name="Text Placeholder 2"/>
          <p:cNvSpPr>
            <a:spLocks noGrp="1"/>
          </p:cNvSpPr>
          <p:nvPr>
            <p:ph type="body" idx="14"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17903582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
    <p:spTree>
      <p:nvGrpSpPr>
        <p:cNvPr id="1" name=""/>
        <p:cNvGrpSpPr/>
        <p:nvPr/>
      </p:nvGrpSpPr>
      <p:grpSpPr>
        <a:xfrm>
          <a:off x="0" y="0"/>
          <a:ext cx="0" cy="0"/>
          <a:chOff x="0" y="0"/>
          <a:chExt cx="0" cy="0"/>
        </a:xfrm>
      </p:grpSpPr>
      <p:sp>
        <p:nvSpPr>
          <p:cNvPr id="12"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icture Placeholder 9"/>
          <p:cNvSpPr>
            <a:spLocks noGrp="1"/>
          </p:cNvSpPr>
          <p:nvPr>
            <p:ph type="pic" sz="quarter" idx="13" hasCustomPrompt="1"/>
          </p:nvPr>
        </p:nvSpPr>
        <p:spPr>
          <a:xfrm>
            <a:off x="5448300" y="1412777"/>
            <a:ext cx="6743700" cy="5445225"/>
          </a:xfrm>
          <a:custGeom>
            <a:avLst/>
            <a:gdLst/>
            <a:ahLst/>
            <a:cxnLst/>
            <a:rect l="l" t="t" r="r" b="b"/>
            <a:pathLst>
              <a:path w="6743700" h="5445225">
                <a:moveTo>
                  <a:pt x="6743669" y="0"/>
                </a:moveTo>
                <a:lnTo>
                  <a:pt x="6743700" y="0"/>
                </a:lnTo>
                <a:lnTo>
                  <a:pt x="6743700" y="5445225"/>
                </a:lnTo>
                <a:lnTo>
                  <a:pt x="0" y="5445225"/>
                </a:lnTo>
                <a:lnTo>
                  <a:pt x="0" y="5445224"/>
                </a:lnTo>
                <a:lnTo>
                  <a:pt x="1295400" y="5445224"/>
                </a:lnTo>
                <a:lnTo>
                  <a:pt x="309908" y="227914"/>
                </a:lnTo>
                <a:close/>
              </a:path>
            </a:pathLst>
          </a:custGeom>
          <a:solidFill>
            <a:schemeClr val="accent2"/>
          </a:solidFill>
        </p:spPr>
        <p:txBody>
          <a:bodyPr tIns="216000"/>
          <a:lstStyle>
            <a:lvl1pPr marL="0" indent="0" algn="r">
              <a:buFontTx/>
              <a:buNone/>
              <a:defRPr sz="1200">
                <a:solidFill>
                  <a:schemeClr val="bg1"/>
                </a:solidFill>
              </a:defRPr>
            </a:lvl1pPr>
          </a:lstStyle>
          <a:p>
            <a:r>
              <a:rPr lang="en-GB" dirty="0"/>
              <a:t>Click icon to add picture (</a:t>
            </a:r>
            <a:r>
              <a:rPr lang="en-US" dirty="0"/>
              <a:t>Download more pictures from brand.qt.io</a:t>
            </a:r>
            <a:r>
              <a:rPr lang="en-GB" dirty="0"/>
              <a:t>)</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EE7EF2-4523-4BEE-A7B1-C63194E17AF0}" type="datetime3">
              <a:rPr lang="en-US" smtClean="0"/>
              <a:t>23 February 2022</a:t>
            </a:fld>
            <a:endParaRPr lang="en-US"/>
          </a:p>
        </p:txBody>
      </p:sp>
      <p:sp>
        <p:nvSpPr>
          <p:cNvPr id="4" name="Footer Placeholder 3"/>
          <p:cNvSpPr>
            <a:spLocks noGrp="1"/>
          </p:cNvSpPr>
          <p:nvPr>
            <p:ph type="ftr" sz="quarter" idx="11"/>
          </p:nvPr>
        </p:nvSpPr>
        <p:spPr>
          <a:xfrm>
            <a:off x="2855913" y="6381328"/>
            <a:ext cx="8136632" cy="143297"/>
          </a:xfrm>
          <a:prstGeom prst="rect">
            <a:avLst/>
          </a:prstGeom>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4">
            <a:extLst>
              <a:ext uri="{C183D7F6-B498-43B3-948B-1728B52AA6E4}">
                <adec:decorative xmlns:adec="http://schemas.microsoft.com/office/drawing/2017/decorative" val="1"/>
              </a:ext>
            </a:extLst>
          </p:cNvPr>
          <p:cNvSpPr>
            <a:spLocks noGrp="1" noChangeAspect="1"/>
          </p:cNvSpPr>
          <p:nvPr>
            <p:ph type="body" sz="quarter" idx="15"/>
          </p:nvPr>
        </p:nvSpPr>
        <p:spPr>
          <a:xfrm>
            <a:off x="11151343" y="6165850"/>
            <a:ext cx="489795" cy="360000"/>
          </a:xfrm>
          <a:blipFill>
            <a:blip r:embed="rId2"/>
            <a:stretch>
              <a:fillRect/>
            </a:stretch>
          </a:blipFill>
        </p:spPr>
        <p:txBody>
          <a:bodyPr/>
          <a:lstStyle>
            <a:lvl1pPr marL="0" indent="0">
              <a:buFontTx/>
              <a:buNone/>
              <a:defRPr sz="200">
                <a:noFill/>
              </a:defRPr>
            </a:lvl1pPr>
          </a:lstStyle>
          <a:p>
            <a:pPr lvl="0"/>
            <a:r>
              <a:rPr lang="en-US"/>
              <a:t>Click to edit Master text styles</a:t>
            </a:r>
          </a:p>
        </p:txBody>
      </p:sp>
      <p:pic>
        <p:nvPicPr>
          <p:cNvPr id="11" name="Picture 10">
            <a:extLst>
              <a:ext uri="{FF2B5EF4-FFF2-40B4-BE49-F238E27FC236}">
                <a16:creationId xmlns:a16="http://schemas.microsoft.com/office/drawing/2014/main" id="{C6EB086B-CBD0-FF4A-8882-DEDBFAD15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8010" y="6126359"/>
            <a:ext cx="3564535" cy="438982"/>
          </a:xfrm>
          <a:prstGeom prst="rect">
            <a:avLst/>
          </a:prstGeom>
        </p:spPr>
      </p:pic>
    </p:spTree>
    <p:extLst>
      <p:ext uri="{BB962C8B-B14F-4D97-AF65-F5344CB8AC3E}">
        <p14:creationId xmlns:p14="http://schemas.microsoft.com/office/powerpoint/2010/main" val="2698492116"/>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Wide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863" y="4437112"/>
            <a:ext cx="11090275" cy="1728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B59BCD-15DD-442A-8725-EFBDAFFC98C5}"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10" name="Picture Placeholder 6"/>
          <p:cNvSpPr>
            <a:spLocks noGrp="1"/>
          </p:cNvSpPr>
          <p:nvPr>
            <p:ph type="pic" sz="quarter" idx="14"/>
          </p:nvPr>
        </p:nvSpPr>
        <p:spPr>
          <a:xfrm>
            <a:off x="550863" y="1844675"/>
            <a:ext cx="11090275" cy="2304405"/>
          </a:xfrm>
          <a:prstGeom prst="snip2DiagRect">
            <a:avLst>
              <a:gd name="adj1" fmla="val 4316"/>
              <a:gd name="adj2" fmla="val 0"/>
            </a:avLst>
          </a:prstGeom>
        </p:spPr>
        <p:txBody>
          <a:bodyPr/>
          <a:lstStyle>
            <a:lvl1pPr marL="0" indent="0">
              <a:buFontTx/>
              <a:buNone/>
              <a:defRPr sz="1200"/>
            </a:lvl1pPr>
          </a:lstStyle>
          <a:p>
            <a:r>
              <a:rPr lang="en-US"/>
              <a:t>Click icon to add picture</a:t>
            </a:r>
            <a:endParaRPr lang="en-GB" dirty="0"/>
          </a:p>
        </p:txBody>
      </p:sp>
      <p:cxnSp>
        <p:nvCxnSpPr>
          <p:cNvPr id="11" name="Straight Connector 10"/>
          <p:cNvCxnSpPr/>
          <p:nvPr userDrawn="1"/>
        </p:nvCxnSpPr>
        <p:spPr>
          <a:xfrm>
            <a:off x="550863" y="4293096"/>
            <a:ext cx="1109027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idx="15"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29524376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1/4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863" y="1844675"/>
            <a:ext cx="8281441"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3B801-8151-4E71-B7CB-6636FA871B29}"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9120336" y="1844675"/>
            <a:ext cx="2520800" cy="4321175"/>
          </a:xfrm>
          <a:prstGeom prst="snip2DiagRect">
            <a:avLst>
              <a:gd name="adj1" fmla="val 3911"/>
              <a:gd name="adj2" fmla="val 0"/>
            </a:avLst>
          </a:prstGeom>
        </p:spPr>
        <p:txBody>
          <a:bodyPr/>
          <a:lstStyle>
            <a:lvl1pPr marL="0" indent="0">
              <a:buFontTx/>
              <a:buNone/>
              <a:defRPr sz="1200"/>
            </a:lvl1pPr>
          </a:lstStyle>
          <a:p>
            <a:r>
              <a:rPr lang="en-US"/>
              <a:t>Click icon to add picture</a:t>
            </a:r>
            <a:endParaRPr lang="en-GB" dirty="0"/>
          </a:p>
        </p:txBody>
      </p:sp>
      <p:sp>
        <p:nvSpPr>
          <p:cNvPr id="9" name="Text Placeholder 2"/>
          <p:cNvSpPr>
            <a:spLocks noGrp="1"/>
          </p:cNvSpPr>
          <p:nvPr>
            <p:ph type="body" idx="14"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43793673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512E46-74F0-4B0A-95F4-3580E33DDE19}" type="datetime3">
              <a:rPr lang="en-US" smtClean="0"/>
              <a:t>23 February 2022</a:t>
            </a:fld>
            <a:endParaRPr lang="en-US"/>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7" name="Picture Placeholder 6"/>
          <p:cNvSpPr>
            <a:spLocks noGrp="1"/>
          </p:cNvSpPr>
          <p:nvPr>
            <p:ph type="pic" sz="quarter" idx="13"/>
          </p:nvPr>
        </p:nvSpPr>
        <p:spPr>
          <a:xfrm>
            <a:off x="550862" y="1844675"/>
            <a:ext cx="11090275" cy="4321175"/>
          </a:xfrm>
          <a:prstGeom prst="snip2DiagRect">
            <a:avLst>
              <a:gd name="adj1" fmla="val 2308"/>
              <a:gd name="adj2" fmla="val 0"/>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lvl1pPr>
          </a:lstStyle>
          <a:p>
            <a:r>
              <a:rPr lang="en-US"/>
              <a:t>Click icon to add picture</a:t>
            </a:r>
            <a:endParaRPr lang="en-GB" dirty="0"/>
          </a:p>
        </p:txBody>
      </p:sp>
      <p:sp>
        <p:nvSpPr>
          <p:cNvPr id="8"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44988901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hart and Text">
    <p:spTree>
      <p:nvGrpSpPr>
        <p:cNvPr id="1" name=""/>
        <p:cNvGrpSpPr/>
        <p:nvPr/>
      </p:nvGrpSpPr>
      <p:grpSpPr>
        <a:xfrm>
          <a:off x="0" y="0"/>
          <a:ext cx="0" cy="0"/>
          <a:chOff x="0" y="0"/>
          <a:chExt cx="0" cy="0"/>
        </a:xfrm>
      </p:grpSpPr>
      <p:sp>
        <p:nvSpPr>
          <p:cNvPr id="17" name="Rectangle 16"/>
          <p:cNvSpPr/>
          <p:nvPr userDrawn="1"/>
        </p:nvSpPr>
        <p:spPr>
          <a:xfrm>
            <a:off x="0" y="0"/>
            <a:ext cx="12192000" cy="4581128"/>
          </a:xfrm>
          <a:prstGeom prst="rect">
            <a:avLst/>
          </a:prstGeom>
          <a:solidFill>
            <a:srgbClr val="DB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2"/>
          <p:cNvSpPr>
            <a:spLocks noGrp="1"/>
          </p:cNvSpPr>
          <p:nvPr>
            <p:ph type="body" idx="14"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CE1C430-5428-486A-9B3A-F1759ED21023}"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Chart Placeholder 7"/>
          <p:cNvSpPr>
            <a:spLocks noGrp="1"/>
          </p:cNvSpPr>
          <p:nvPr>
            <p:ph type="chart" sz="quarter" idx="13"/>
          </p:nvPr>
        </p:nvSpPr>
        <p:spPr>
          <a:xfrm>
            <a:off x="550863" y="1844675"/>
            <a:ext cx="11090275" cy="2448421"/>
          </a:xfrm>
        </p:spPr>
        <p:txBody>
          <a:bodyPr/>
          <a:lstStyle>
            <a:lvl1pPr marL="0" indent="0">
              <a:buNone/>
              <a:defRPr sz="1200"/>
            </a:lvl1pPr>
          </a:lstStyle>
          <a:p>
            <a:r>
              <a:rPr lang="en-US"/>
              <a:t>Click icon to add chart</a:t>
            </a:r>
            <a:endParaRPr lang="fi-FI" dirty="0"/>
          </a:p>
        </p:txBody>
      </p:sp>
      <p:grpSp>
        <p:nvGrpSpPr>
          <p:cNvPr id="9" name="Group 8">
            <a:extLst>
              <a:ext uri="{C183D7F6-B498-43B3-948B-1728B52AA6E4}">
                <adec:decorative xmlns:adec="http://schemas.microsoft.com/office/drawing/2017/decorative" val="1"/>
              </a:ext>
            </a:extLst>
          </p:cNvPr>
          <p:cNvGrpSpPr/>
          <p:nvPr userDrawn="1"/>
        </p:nvGrpSpPr>
        <p:grpSpPr>
          <a:xfrm>
            <a:off x="11151163" y="6165850"/>
            <a:ext cx="489975" cy="360040"/>
            <a:chOff x="11151163" y="6165850"/>
            <a:chExt cx="489975" cy="360040"/>
          </a:xfrm>
        </p:grpSpPr>
        <p:sp>
          <p:nvSpPr>
            <p:cNvPr id="10" name="Snip Diagonal Corner Rectangle 9"/>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5" name="Text Placeholder 14"/>
          <p:cNvSpPr>
            <a:spLocks noGrp="1"/>
          </p:cNvSpPr>
          <p:nvPr>
            <p:ph type="body" sz="quarter" idx="15"/>
          </p:nvPr>
        </p:nvSpPr>
        <p:spPr>
          <a:xfrm>
            <a:off x="550862" y="4868863"/>
            <a:ext cx="5257105" cy="1152425"/>
          </a:xfrm>
        </p:spPr>
        <p:txBody>
          <a:bodyPr/>
          <a:lstStyle/>
          <a:p>
            <a:pPr lvl="0"/>
            <a:r>
              <a:rPr lang="en-US"/>
              <a:t>Click to edit Master text styles</a:t>
            </a:r>
          </a:p>
          <a:p>
            <a:pPr lvl="1"/>
            <a:r>
              <a:rPr lang="en-US"/>
              <a:t>Second level</a:t>
            </a:r>
          </a:p>
        </p:txBody>
      </p:sp>
      <p:sp>
        <p:nvSpPr>
          <p:cNvPr id="16" name="Text Placeholder 14"/>
          <p:cNvSpPr>
            <a:spLocks noGrp="1"/>
          </p:cNvSpPr>
          <p:nvPr>
            <p:ph type="body" sz="quarter" idx="16"/>
          </p:nvPr>
        </p:nvSpPr>
        <p:spPr>
          <a:xfrm>
            <a:off x="6384033" y="4868863"/>
            <a:ext cx="5257105" cy="1152425"/>
          </a:xfrm>
        </p:spPr>
        <p:txBody>
          <a:bodyPr/>
          <a:lstStyle/>
          <a:p>
            <a:pPr lvl="0"/>
            <a:r>
              <a:rPr lang="en-US"/>
              <a:t>Click to edit Master text styles</a:t>
            </a:r>
          </a:p>
          <a:p>
            <a:pPr lvl="1"/>
            <a:r>
              <a:rPr lang="en-US"/>
              <a:t>Second level</a:t>
            </a:r>
          </a:p>
        </p:txBody>
      </p:sp>
      <p:pic>
        <p:nvPicPr>
          <p:cNvPr id="19" name="Picture 18">
            <a:extLst>
              <a:ext uri="{FF2B5EF4-FFF2-40B4-BE49-F238E27FC236}">
                <a16:creationId xmlns:a16="http://schemas.microsoft.com/office/drawing/2014/main" id="{345FA79C-A177-3640-974E-A9C9599277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273480022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D60D5ED7-32A6-4948-8E3A-E47339987862}" type="datetime3">
              <a:rPr lang="en-US" smtClean="0"/>
              <a:t>23 February 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itle 1"/>
          <p:cNvSpPr>
            <a:spLocks noGrp="1"/>
          </p:cNvSpPr>
          <p:nvPr>
            <p:ph type="ctrTitle"/>
          </p:nvPr>
        </p:nvSpPr>
        <p:spPr>
          <a:xfrm>
            <a:off x="550862" y="1628775"/>
            <a:ext cx="11090275" cy="792113"/>
          </a:xfrm>
        </p:spPr>
        <p:txBody>
          <a:bodyPr anchor="t" anchorCtr="0"/>
          <a:lstStyle>
            <a:lvl1pPr algn="l">
              <a:defRPr sz="600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6"/>
          </p:nvPr>
        </p:nvSpPr>
        <p:spPr>
          <a:xfrm>
            <a:off x="550863" y="2852936"/>
            <a:ext cx="11090275" cy="3312914"/>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Right Triangle 14"/>
          <p:cNvSpPr/>
          <p:nvPr userDrawn="1"/>
        </p:nvSpPr>
        <p:spPr>
          <a:xfrm flipV="1">
            <a:off x="-10968" y="0"/>
            <a:ext cx="490393" cy="49039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flipH="1">
            <a:off x="11712574" y="6378574"/>
            <a:ext cx="479425" cy="4794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76B01D1-F246-5E48-989A-368447F7C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6862" y="606860"/>
            <a:ext cx="3704385" cy="456205"/>
          </a:xfrm>
          <a:prstGeom prst="rect">
            <a:avLst/>
          </a:prstGeom>
        </p:spPr>
      </p:pic>
    </p:spTree>
    <p:extLst>
      <p:ext uri="{BB962C8B-B14F-4D97-AF65-F5344CB8AC3E}">
        <p14:creationId xmlns:p14="http://schemas.microsoft.com/office/powerpoint/2010/main" val="85594511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2 Charts">
    <p:spTree>
      <p:nvGrpSpPr>
        <p:cNvPr id="1" name=""/>
        <p:cNvGrpSpPr/>
        <p:nvPr/>
      </p:nvGrpSpPr>
      <p:grpSpPr>
        <a:xfrm>
          <a:off x="0" y="0"/>
          <a:ext cx="0" cy="0"/>
          <a:chOff x="0" y="0"/>
          <a:chExt cx="0" cy="0"/>
        </a:xfrm>
      </p:grpSpPr>
      <p:sp>
        <p:nvSpPr>
          <p:cNvPr id="14"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p:cNvSpPr/>
          <p:nvPr userDrawn="1"/>
        </p:nvSpPr>
        <p:spPr>
          <a:xfrm>
            <a:off x="5448300" y="0"/>
            <a:ext cx="6743700" cy="6858000"/>
          </a:xfrm>
          <a:custGeom>
            <a:avLst/>
            <a:gdLst/>
            <a:ahLst/>
            <a:cxnLst/>
            <a:rect l="l" t="t" r="r" b="b"/>
            <a:pathLst>
              <a:path w="6743700" h="6858000">
                <a:moveTo>
                  <a:pt x="0" y="0"/>
                </a:moveTo>
                <a:lnTo>
                  <a:pt x="6743700" y="0"/>
                </a:lnTo>
                <a:lnTo>
                  <a:pt x="6743700" y="6858000"/>
                </a:lnTo>
                <a:lnTo>
                  <a:pt x="1295400" y="685800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550863" y="692149"/>
            <a:ext cx="4897438" cy="93662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EE7EF2-4523-4BEE-A7B1-C63194E17AF0}" type="datetime3">
              <a:rPr lang="en-US" smtClean="0"/>
              <a:t>23 February 2022</a:t>
            </a:fld>
            <a:endParaRPr lang="en-US"/>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7" name="Text Placeholder 2"/>
          <p:cNvSpPr>
            <a:spLocks noGrp="1"/>
          </p:cNvSpPr>
          <p:nvPr>
            <p:ph type="body" idx="1" hasCustomPrompt="1"/>
          </p:nvPr>
        </p:nvSpPr>
        <p:spPr>
          <a:xfrm>
            <a:off x="550863" y="476673"/>
            <a:ext cx="4897437"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hart Placeholder 16"/>
          <p:cNvSpPr>
            <a:spLocks noGrp="1"/>
          </p:cNvSpPr>
          <p:nvPr>
            <p:ph type="chart" sz="quarter" idx="15"/>
          </p:nvPr>
        </p:nvSpPr>
        <p:spPr>
          <a:xfrm>
            <a:off x="6743700" y="692150"/>
            <a:ext cx="4897438" cy="2592834"/>
          </a:xfrm>
        </p:spPr>
        <p:txBody>
          <a:bodyPr/>
          <a:lstStyle>
            <a:lvl1pPr marL="0" indent="0">
              <a:buFontTx/>
              <a:buNone/>
              <a:defRPr sz="1200"/>
            </a:lvl1pPr>
          </a:lstStyle>
          <a:p>
            <a:r>
              <a:rPr lang="en-US"/>
              <a:t>Click icon to add chart</a:t>
            </a:r>
            <a:endParaRPr lang="fi-FI"/>
          </a:p>
        </p:txBody>
      </p:sp>
      <p:sp>
        <p:nvSpPr>
          <p:cNvPr id="18" name="Chart Placeholder 16"/>
          <p:cNvSpPr>
            <a:spLocks noGrp="1"/>
          </p:cNvSpPr>
          <p:nvPr>
            <p:ph type="chart" sz="quarter" idx="16"/>
          </p:nvPr>
        </p:nvSpPr>
        <p:spPr>
          <a:xfrm>
            <a:off x="6743700" y="3429000"/>
            <a:ext cx="4897438" cy="2592834"/>
          </a:xfrm>
        </p:spPr>
        <p:txBody>
          <a:bodyPr/>
          <a:lstStyle>
            <a:lvl1pPr marL="0" indent="0">
              <a:buFontTx/>
              <a:buNone/>
              <a:defRPr sz="1200"/>
            </a:lvl1pPr>
          </a:lstStyle>
          <a:p>
            <a:r>
              <a:rPr lang="en-US"/>
              <a:t>Click icon to add chart</a:t>
            </a:r>
            <a:endParaRPr lang="fi-FI"/>
          </a:p>
        </p:txBody>
      </p:sp>
      <p:grpSp>
        <p:nvGrpSpPr>
          <p:cNvPr id="19" name="Group 18">
            <a:extLst>
              <a:ext uri="{C183D7F6-B498-43B3-948B-1728B52AA6E4}">
                <adec:decorative xmlns:adec="http://schemas.microsoft.com/office/drawing/2017/decorative" val="1"/>
              </a:ext>
            </a:extLst>
          </p:cNvPr>
          <p:cNvGrpSpPr/>
          <p:nvPr userDrawn="1"/>
        </p:nvGrpSpPr>
        <p:grpSpPr>
          <a:xfrm>
            <a:off x="11151163" y="6165850"/>
            <a:ext cx="489975" cy="360040"/>
            <a:chOff x="11151163" y="6165850"/>
            <a:chExt cx="489975" cy="360040"/>
          </a:xfrm>
        </p:grpSpPr>
        <p:sp>
          <p:nvSpPr>
            <p:cNvPr id="20" name="Snip Diagonal Corner Rectangle 19"/>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15" name="Picture 14">
            <a:extLst>
              <a:ext uri="{FF2B5EF4-FFF2-40B4-BE49-F238E27FC236}">
                <a16:creationId xmlns:a16="http://schemas.microsoft.com/office/drawing/2014/main" id="{CD695619-CAD6-7A42-82AC-263FEABF6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3685799880"/>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dirty="0"/>
              <a:t>Click icon to add picture (</a:t>
            </a:r>
            <a:r>
              <a:rPr lang="en-US" dirty="0"/>
              <a:t>Download more pictures from brand.qt.io</a:t>
            </a:r>
            <a:r>
              <a:rPr lang="en-GB" dirty="0"/>
              <a:t>)</a:t>
            </a:r>
          </a:p>
          <a:p>
            <a:endParaRPr lang="en-GB" dirty="0"/>
          </a:p>
        </p:txBody>
      </p:sp>
      <p:sp>
        <p:nvSpPr>
          <p:cNvPr id="4" name="Date Placeholder 3"/>
          <p:cNvSpPr>
            <a:spLocks noGrp="1"/>
          </p:cNvSpPr>
          <p:nvPr>
            <p:ph type="dt" sz="half" idx="10"/>
          </p:nvPr>
        </p:nvSpPr>
        <p:spPr/>
        <p:txBody>
          <a:bodyPr/>
          <a:lstStyle>
            <a:lvl1pPr>
              <a:defRPr>
                <a:noFill/>
              </a:defRPr>
            </a:lvl1pPr>
          </a:lstStyle>
          <a:p>
            <a:fld id="{B7597D7D-8D28-45F8-85EC-0E81B619306D}" type="datetime3">
              <a:rPr lang="en-US" smtClean="0"/>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Tree>
    <p:extLst>
      <p:ext uri="{BB962C8B-B14F-4D97-AF65-F5344CB8AC3E}">
        <p14:creationId xmlns:p14="http://schemas.microsoft.com/office/powerpoint/2010/main" val="44653523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1/2 Pictur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dirty="0"/>
              <a:t>Click icon to add picture (</a:t>
            </a:r>
            <a:r>
              <a:rPr lang="en-US" dirty="0"/>
              <a:t>Download more pictures from brand.qt.io</a:t>
            </a:r>
            <a:r>
              <a:rPr lang="en-GB" dirty="0"/>
              <a:t>)</a:t>
            </a:r>
          </a:p>
          <a:p>
            <a:endParaRPr lang="en-GB" dirty="0"/>
          </a:p>
        </p:txBody>
      </p:sp>
      <p:sp>
        <p:nvSpPr>
          <p:cNvPr id="4" name="Date Placeholder 3"/>
          <p:cNvSpPr>
            <a:spLocks noGrp="1"/>
          </p:cNvSpPr>
          <p:nvPr>
            <p:ph type="dt" sz="half" idx="10"/>
          </p:nvPr>
        </p:nvSpPr>
        <p:spPr/>
        <p:txBody>
          <a:bodyPr/>
          <a:lstStyle>
            <a:lvl1pPr>
              <a:defRPr>
                <a:noFill/>
              </a:defRPr>
            </a:lvl1pPr>
          </a:lstStyle>
          <a:p>
            <a:fld id="{5B058923-1CEC-456A-B4F2-02E5261BDD76}" type="datetime3">
              <a:rPr lang="en-US" smtClean="0"/>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6384032" y="1844675"/>
            <a:ext cx="5257106"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6383338" y="692149"/>
            <a:ext cx="5257799" cy="936626"/>
          </a:xfrm>
        </p:spPr>
        <p:txBody>
          <a:bodyPr/>
          <a:lstStyle>
            <a:lvl1pPr algn="r">
              <a:defRPr/>
            </a:lvl1pPr>
          </a:lstStyle>
          <a:p>
            <a:r>
              <a:rPr lang="en-US"/>
              <a:t>Click to edit Master title style</a:t>
            </a:r>
            <a:endParaRPr lang="en-GB" dirty="0"/>
          </a:p>
        </p:txBody>
      </p:sp>
      <p:sp>
        <p:nvSpPr>
          <p:cNvPr id="8" name="Text Placeholder 2"/>
          <p:cNvSpPr>
            <a:spLocks noGrp="1"/>
          </p:cNvSpPr>
          <p:nvPr>
            <p:ph type="body" idx="1" hasCustomPrompt="1"/>
          </p:nvPr>
        </p:nvSpPr>
        <p:spPr>
          <a:xfrm>
            <a:off x="6384032" y="476673"/>
            <a:ext cx="5257106"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05245500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1/2 Picture R">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09600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accent2"/>
          </a:solidFill>
        </p:spPr>
        <p:txBody>
          <a:bodyPr/>
          <a:lstStyle>
            <a:lvl1pPr marL="0" indent="0" algn="r">
              <a:buFontTx/>
              <a:buNone/>
              <a:defRPr sz="1200">
                <a:solidFill>
                  <a:schemeClr val="bg1"/>
                </a:solidFill>
              </a:defRPr>
            </a:lvl1pPr>
          </a:lstStyle>
          <a:p>
            <a:r>
              <a:rPr lang="en-GB" dirty="0"/>
              <a:t>Click icon to add picture (</a:t>
            </a:r>
            <a:r>
              <a:rPr lang="en-US" dirty="0"/>
              <a:t>Download more pictures from brand.qt.io</a:t>
            </a:r>
            <a:r>
              <a:rPr lang="en-GB" dirty="0"/>
              <a:t>)</a:t>
            </a:r>
          </a:p>
        </p:txBody>
      </p:sp>
      <p:sp>
        <p:nvSpPr>
          <p:cNvPr id="4" name="Date Placeholder 3"/>
          <p:cNvSpPr>
            <a:spLocks noGrp="1"/>
          </p:cNvSpPr>
          <p:nvPr>
            <p:ph type="dt" sz="half" idx="10"/>
          </p:nvPr>
        </p:nvSpPr>
        <p:spPr/>
        <p:txBody>
          <a:bodyPr/>
          <a:lstStyle>
            <a:lvl1pPr>
              <a:defRPr>
                <a:noFill/>
              </a:defRPr>
            </a:lvl1pPr>
          </a:lstStyle>
          <a:p>
            <a:fld id="{A17F8A53-741F-45A6-91A4-2FFAC281D160}" type="datetime3">
              <a:rPr lang="en-US" smtClean="0"/>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551557" y="1844675"/>
            <a:ext cx="5257106"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550863" y="692149"/>
            <a:ext cx="5257799" cy="936626"/>
          </a:xfrm>
        </p:spPr>
        <p:txBody>
          <a:bodyPr/>
          <a:lstStyle/>
          <a:p>
            <a:r>
              <a:rPr lang="en-US"/>
              <a:t>Click to edit Master title style</a:t>
            </a:r>
            <a:endParaRPr lang="en-GB" dirty="0"/>
          </a:p>
        </p:txBody>
      </p:sp>
      <p:sp>
        <p:nvSpPr>
          <p:cNvPr id="8" name="Text Placeholder 2"/>
          <p:cNvSpPr>
            <a:spLocks noGrp="1"/>
          </p:cNvSpPr>
          <p:nvPr>
            <p:ph type="body" idx="1" hasCustomPrompt="1"/>
          </p:nvPr>
        </p:nvSpPr>
        <p:spPr>
          <a:xfrm>
            <a:off x="550863" y="476673"/>
            <a:ext cx="525710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08154912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ent and 1/3 Pictur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F109764-56B9-425C-B3EC-7E8311E4BA6F}"/>
              </a:ext>
            </a:extLst>
          </p:cNvPr>
          <p:cNvSpPr>
            <a:spLocks noGrp="1"/>
          </p:cNvSpPr>
          <p:nvPr>
            <p:ph type="pic" sz="quarter" idx="13" hasCustomPrompt="1"/>
          </p:nvPr>
        </p:nvSpPr>
        <p:spPr>
          <a:xfrm>
            <a:off x="0" y="2"/>
            <a:ext cx="4079875" cy="6857999"/>
          </a:xfrm>
          <a:custGeom>
            <a:avLst/>
            <a:gdLst>
              <a:gd name="connsiteX0" fmla="*/ 0 w 4079875"/>
              <a:gd name="connsiteY0" fmla="*/ 0 h 6857999"/>
              <a:gd name="connsiteX1" fmla="*/ 2783634 w 4079875"/>
              <a:gd name="connsiteY1" fmla="*/ 0 h 6857999"/>
              <a:gd name="connsiteX2" fmla="*/ 2783634 w 4079875"/>
              <a:gd name="connsiteY2" fmla="*/ 10 h 6857999"/>
              <a:gd name="connsiteX3" fmla="*/ 4079875 w 4079875"/>
              <a:gd name="connsiteY3" fmla="*/ 6857999 h 6857999"/>
              <a:gd name="connsiteX4" fmla="*/ 0 w 4079875"/>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875" h="6857999">
                <a:moveTo>
                  <a:pt x="0" y="0"/>
                </a:moveTo>
                <a:lnTo>
                  <a:pt x="2783634" y="0"/>
                </a:lnTo>
                <a:lnTo>
                  <a:pt x="2783634" y="10"/>
                </a:lnTo>
                <a:lnTo>
                  <a:pt x="4079875" y="6857999"/>
                </a:lnTo>
                <a:lnTo>
                  <a:pt x="0" y="6857999"/>
                </a:lnTo>
                <a:close/>
              </a:path>
            </a:pathLst>
          </a:custGeom>
          <a:solidFill>
            <a:schemeClr val="accent2"/>
          </a:solidFill>
        </p:spPr>
        <p:txBody>
          <a:bodyPr wrap="square">
            <a:noAutofit/>
          </a:bodyPr>
          <a:lstStyle>
            <a:lvl1pPr marL="0" marR="0" indent="0" algn="l"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dirty="0"/>
              <a:t>Click icon to add picture</a:t>
            </a:r>
            <a:br>
              <a:rPr lang="en-GB" dirty="0"/>
            </a:br>
            <a:r>
              <a:rPr lang="en-GB" dirty="0"/>
              <a:t>(</a:t>
            </a:r>
            <a:r>
              <a:rPr lang="en-US" dirty="0"/>
              <a:t>Download more pictures from brand.qt.io</a:t>
            </a:r>
            <a:r>
              <a:rPr lang="en-GB" dirty="0"/>
              <a:t>)</a:t>
            </a:r>
          </a:p>
        </p:txBody>
      </p:sp>
      <p:sp>
        <p:nvSpPr>
          <p:cNvPr id="4" name="Date Placeholder 3"/>
          <p:cNvSpPr>
            <a:spLocks noGrp="1"/>
          </p:cNvSpPr>
          <p:nvPr>
            <p:ph type="dt" sz="half" idx="10"/>
          </p:nvPr>
        </p:nvSpPr>
        <p:spPr/>
        <p:txBody>
          <a:bodyPr/>
          <a:lstStyle>
            <a:lvl1pPr>
              <a:defRPr>
                <a:noFill/>
              </a:defRPr>
            </a:lvl1pPr>
          </a:lstStyle>
          <a:p>
            <a:fld id="{D8E49B2C-4B5F-4EB9-A57A-9CE3645AA53C}" type="datetime3">
              <a:rPr lang="en-US" smtClean="0"/>
              <a:t>23 February 2022</a:t>
            </a:fld>
            <a:endParaRPr lang="en-US"/>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4224338" y="1844675"/>
            <a:ext cx="7416800" cy="4176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4224338" y="692149"/>
            <a:ext cx="7416799" cy="936626"/>
          </a:xfrm>
        </p:spPr>
        <p:txBody>
          <a:bodyPr/>
          <a:lstStyle>
            <a:lvl1pPr algn="r">
              <a:defRPr/>
            </a:lvl1pPr>
          </a:lstStyle>
          <a:p>
            <a:r>
              <a:rPr lang="en-US"/>
              <a:t>Click to edit Master title style</a:t>
            </a:r>
            <a:endParaRPr lang="en-GB" dirty="0"/>
          </a:p>
        </p:txBody>
      </p:sp>
      <p:grpSp>
        <p:nvGrpSpPr>
          <p:cNvPr id="13" name="Group 12"/>
          <p:cNvGrpSpPr/>
          <p:nvPr userDrawn="1"/>
        </p:nvGrpSpPr>
        <p:grpSpPr>
          <a:xfrm>
            <a:off x="11151163" y="6165850"/>
            <a:ext cx="489975" cy="360040"/>
            <a:chOff x="11151163" y="6165850"/>
            <a:chExt cx="489975" cy="360040"/>
          </a:xfrm>
        </p:grpSpPr>
        <p:sp>
          <p:nvSpPr>
            <p:cNvPr id="14" name="Snip Diagonal Corner Rectangle 13"/>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6" name="Text Placeholder 2"/>
          <p:cNvSpPr>
            <a:spLocks noGrp="1"/>
          </p:cNvSpPr>
          <p:nvPr>
            <p:ph type="body" idx="1" hasCustomPrompt="1"/>
          </p:nvPr>
        </p:nvSpPr>
        <p:spPr>
          <a:xfrm>
            <a:off x="4224338" y="476673"/>
            <a:ext cx="7416800"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pic>
        <p:nvPicPr>
          <p:cNvPr id="18" name="Picture 17">
            <a:extLst>
              <a:ext uri="{FF2B5EF4-FFF2-40B4-BE49-F238E27FC236}">
                <a16:creationId xmlns:a16="http://schemas.microsoft.com/office/drawing/2014/main" id="{1EBDEF5F-4E85-F449-AE85-5FD2F712C7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404839603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nt and 1/3 Element">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FF109764-56B9-425C-B3EC-7E8311E4BA6F}"/>
              </a:ext>
            </a:extLst>
          </p:cNvPr>
          <p:cNvSpPr>
            <a:spLocks noGrp="1"/>
          </p:cNvSpPr>
          <p:nvPr userDrawn="1"/>
        </p:nvSpPr>
        <p:spPr>
          <a:xfrm>
            <a:off x="0" y="-12948"/>
            <a:ext cx="4079875" cy="6857999"/>
          </a:xfrm>
          <a:custGeom>
            <a:avLst/>
            <a:gdLst>
              <a:gd name="connsiteX0" fmla="*/ 0 w 4079875"/>
              <a:gd name="connsiteY0" fmla="*/ 0 h 6857999"/>
              <a:gd name="connsiteX1" fmla="*/ 2783634 w 4079875"/>
              <a:gd name="connsiteY1" fmla="*/ 0 h 6857999"/>
              <a:gd name="connsiteX2" fmla="*/ 2783634 w 4079875"/>
              <a:gd name="connsiteY2" fmla="*/ 10 h 6857999"/>
              <a:gd name="connsiteX3" fmla="*/ 4079875 w 4079875"/>
              <a:gd name="connsiteY3" fmla="*/ 6857999 h 6857999"/>
              <a:gd name="connsiteX4" fmla="*/ 0 w 4079875"/>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875" h="6857999">
                <a:moveTo>
                  <a:pt x="0" y="0"/>
                </a:moveTo>
                <a:lnTo>
                  <a:pt x="2783634" y="0"/>
                </a:lnTo>
                <a:lnTo>
                  <a:pt x="2783634" y="10"/>
                </a:lnTo>
                <a:lnTo>
                  <a:pt x="4079875" y="6857999"/>
                </a:lnTo>
                <a:lnTo>
                  <a:pt x="0" y="6857999"/>
                </a:lnTo>
                <a:close/>
              </a:path>
            </a:pathLst>
          </a:custGeom>
          <a:solidFill>
            <a:schemeClr val="bg2"/>
          </a:solidFill>
        </p:spPr>
        <p:txBody>
          <a:bodyPr vert="horz" wrap="square" lIns="0" tIns="0" rIns="0" bIns="0" rtlCol="0" anchor="t" anchorCtr="0">
            <a:noAutofit/>
          </a:bodyPr>
          <a:lst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a:lstStyle>
          <a:p>
            <a:pPr marL="0" indent="0">
              <a:buNone/>
            </a:pPr>
            <a:endParaRPr lang="en-GB" dirty="0"/>
          </a:p>
        </p:txBody>
      </p:sp>
      <p:sp>
        <p:nvSpPr>
          <p:cNvPr id="11" name="Content Placeholder 3"/>
          <p:cNvSpPr>
            <a:spLocks noGrp="1"/>
          </p:cNvSpPr>
          <p:nvPr>
            <p:ph sz="half" idx="2"/>
          </p:nvPr>
        </p:nvSpPr>
        <p:spPr>
          <a:xfrm>
            <a:off x="4224338" y="1844675"/>
            <a:ext cx="7416800" cy="4176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4224338" y="692149"/>
            <a:ext cx="7416799" cy="936626"/>
          </a:xfrm>
        </p:spPr>
        <p:txBody>
          <a:bodyPr/>
          <a:lstStyle>
            <a:lvl1pPr algn="r">
              <a:defRPr/>
            </a:lvl1pPr>
          </a:lstStyle>
          <a:p>
            <a:r>
              <a:rPr lang="en-US"/>
              <a:t>Click to edit Master title style</a:t>
            </a:r>
            <a:endParaRPr lang="en-GB" dirty="0"/>
          </a:p>
        </p:txBody>
      </p:sp>
      <p:grpSp>
        <p:nvGrpSpPr>
          <p:cNvPr id="13" name="Group 12"/>
          <p:cNvGrpSpPr/>
          <p:nvPr userDrawn="1"/>
        </p:nvGrpSpPr>
        <p:grpSpPr>
          <a:xfrm>
            <a:off x="11151163" y="6165850"/>
            <a:ext cx="489975" cy="360040"/>
            <a:chOff x="11151163" y="6165850"/>
            <a:chExt cx="489975" cy="360040"/>
          </a:xfrm>
        </p:grpSpPr>
        <p:sp>
          <p:nvSpPr>
            <p:cNvPr id="14" name="Snip Diagonal Corner Rectangle 13"/>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6" name="Text Placeholder 2"/>
          <p:cNvSpPr>
            <a:spLocks noGrp="1"/>
          </p:cNvSpPr>
          <p:nvPr>
            <p:ph type="body" idx="1" hasCustomPrompt="1"/>
          </p:nvPr>
        </p:nvSpPr>
        <p:spPr>
          <a:xfrm>
            <a:off x="4224338" y="476673"/>
            <a:ext cx="7416800"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7" name="Date Placeholder 6">
            <a:extLst>
              <a:ext uri="{FF2B5EF4-FFF2-40B4-BE49-F238E27FC236}">
                <a16:creationId xmlns:a16="http://schemas.microsoft.com/office/drawing/2014/main" id="{53AB8B2F-33CA-4CBF-8B6C-7C7268BF0D7F}"/>
              </a:ext>
            </a:extLst>
          </p:cNvPr>
          <p:cNvSpPr>
            <a:spLocks noGrp="1"/>
          </p:cNvSpPr>
          <p:nvPr>
            <p:ph type="dt" sz="half" idx="10"/>
          </p:nvPr>
        </p:nvSpPr>
        <p:spPr/>
        <p:txBody>
          <a:bodyPr/>
          <a:lstStyle/>
          <a:p>
            <a:fld id="{974D56EB-9AD8-48D7-84B0-1A78B762FDFF}" type="datetime3">
              <a:rPr lang="en-US" smtClean="0"/>
              <a:pPr/>
              <a:t>23 February 2022</a:t>
            </a:fld>
            <a:endParaRPr lang="en-US" dirty="0"/>
          </a:p>
        </p:txBody>
      </p:sp>
      <p:sp>
        <p:nvSpPr>
          <p:cNvPr id="9" name="Slide Number Placeholder 8">
            <a:extLst>
              <a:ext uri="{FF2B5EF4-FFF2-40B4-BE49-F238E27FC236}">
                <a16:creationId xmlns:a16="http://schemas.microsoft.com/office/drawing/2014/main" id="{E87B4204-E7C1-488D-B065-6D15848E2572}"/>
              </a:ext>
            </a:extLst>
          </p:cNvPr>
          <p:cNvSpPr>
            <a:spLocks noGrp="1"/>
          </p:cNvSpPr>
          <p:nvPr>
            <p:ph type="sldNum" sz="quarter" idx="12"/>
          </p:nvPr>
        </p:nvSpPr>
        <p:spPr/>
        <p:txBody>
          <a:bodyPr/>
          <a:lstStyle/>
          <a:p>
            <a:fld id="{A683D178-98AA-4574-9EAA-8EB007C55176}" type="slidenum">
              <a:rPr lang="en-US" smtClean="0"/>
              <a:pPr/>
              <a:t>‹#›</a:t>
            </a:fld>
            <a:endParaRPr lang="en-US" dirty="0"/>
          </a:p>
        </p:txBody>
      </p:sp>
      <p:pic>
        <p:nvPicPr>
          <p:cNvPr id="17" name="Picture 16">
            <a:extLst>
              <a:ext uri="{FF2B5EF4-FFF2-40B4-BE49-F238E27FC236}">
                <a16:creationId xmlns:a16="http://schemas.microsoft.com/office/drawing/2014/main" id="{1A4F8B82-F94E-8E40-8301-E0E4348CF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133177311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 and 1/3 Element R">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109E6E5-202F-4EBD-B6B6-C65002878FBC}"/>
              </a:ext>
            </a:extLst>
          </p:cNvPr>
          <p:cNvSpPr>
            <a:spLocks noGrp="1"/>
          </p:cNvSpPr>
          <p:nvPr userDrawn="1"/>
        </p:nvSpPr>
        <p:spPr>
          <a:xfrm>
            <a:off x="8112125" y="1"/>
            <a:ext cx="4079875" cy="6857999"/>
          </a:xfrm>
          <a:custGeom>
            <a:avLst/>
            <a:gdLst>
              <a:gd name="connsiteX0" fmla="*/ 0 w 4079875"/>
              <a:gd name="connsiteY0" fmla="*/ 0 h 6857999"/>
              <a:gd name="connsiteX1" fmla="*/ 4079875 w 4079875"/>
              <a:gd name="connsiteY1" fmla="*/ 0 h 6857999"/>
              <a:gd name="connsiteX2" fmla="*/ 4079875 w 4079875"/>
              <a:gd name="connsiteY2" fmla="*/ 6857999 h 6857999"/>
              <a:gd name="connsiteX3" fmla="*/ 1296241 w 4079875"/>
              <a:gd name="connsiteY3" fmla="*/ 6857999 h 6857999"/>
              <a:gd name="connsiteX4" fmla="*/ 1296241 w 4079875"/>
              <a:gd name="connsiteY4" fmla="*/ 6857988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875" h="6857999">
                <a:moveTo>
                  <a:pt x="0" y="0"/>
                </a:moveTo>
                <a:lnTo>
                  <a:pt x="4079875" y="0"/>
                </a:lnTo>
                <a:lnTo>
                  <a:pt x="4079875" y="6857999"/>
                </a:lnTo>
                <a:lnTo>
                  <a:pt x="1296241" y="6857999"/>
                </a:lnTo>
                <a:lnTo>
                  <a:pt x="1296241" y="6857988"/>
                </a:lnTo>
                <a:close/>
              </a:path>
            </a:pathLst>
          </a:custGeom>
          <a:solidFill>
            <a:schemeClr val="bg2"/>
          </a:solidFill>
        </p:spPr>
        <p:txBody>
          <a:bodyPr vert="horz" wrap="square" lIns="0" tIns="0" rIns="0" bIns="0" rtlCol="0" anchor="t" anchorCtr="0">
            <a:noAutofit/>
          </a:bodyPr>
          <a:lst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a:lstStyle>
          <a:p>
            <a:pPr marL="0" indent="0">
              <a:buNone/>
            </a:pPr>
            <a:endParaRPr lang="en-GB" dirty="0"/>
          </a:p>
        </p:txBody>
      </p:sp>
      <p:sp>
        <p:nvSpPr>
          <p:cNvPr id="11" name="Content Placeholder 3"/>
          <p:cNvSpPr>
            <a:spLocks noGrp="1"/>
          </p:cNvSpPr>
          <p:nvPr>
            <p:ph sz="half" idx="2"/>
          </p:nvPr>
        </p:nvSpPr>
        <p:spPr>
          <a:xfrm>
            <a:off x="550863" y="1844675"/>
            <a:ext cx="7416800"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550863" y="692149"/>
            <a:ext cx="7416799" cy="936626"/>
          </a:xfrm>
        </p:spPr>
        <p:txBody>
          <a:bodyPr/>
          <a:lstStyle/>
          <a:p>
            <a:r>
              <a:rPr lang="en-US"/>
              <a:t>Click to edit Master title style</a:t>
            </a:r>
            <a:endParaRPr lang="en-GB" dirty="0"/>
          </a:p>
        </p:txBody>
      </p:sp>
      <p:sp>
        <p:nvSpPr>
          <p:cNvPr id="14" name="Text Placeholder 2"/>
          <p:cNvSpPr>
            <a:spLocks noGrp="1"/>
          </p:cNvSpPr>
          <p:nvPr>
            <p:ph type="body" idx="1" hasCustomPrompt="1"/>
          </p:nvPr>
        </p:nvSpPr>
        <p:spPr>
          <a:xfrm>
            <a:off x="550864" y="476673"/>
            <a:ext cx="7416800"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grpSp>
        <p:nvGrpSpPr>
          <p:cNvPr id="15" name="Group 14">
            <a:extLst>
              <a:ext uri="{FF2B5EF4-FFF2-40B4-BE49-F238E27FC236}">
                <a16:creationId xmlns:a16="http://schemas.microsoft.com/office/drawing/2014/main" id="{A5C66C45-C248-4F9C-BCE3-3617EFD7D3DB}"/>
              </a:ext>
            </a:extLst>
          </p:cNvPr>
          <p:cNvGrpSpPr/>
          <p:nvPr userDrawn="1"/>
        </p:nvGrpSpPr>
        <p:grpSpPr>
          <a:xfrm>
            <a:off x="11151163" y="6165850"/>
            <a:ext cx="489975" cy="360040"/>
            <a:chOff x="11151163" y="6165850"/>
            <a:chExt cx="489975" cy="360040"/>
          </a:xfrm>
        </p:grpSpPr>
        <p:sp>
          <p:nvSpPr>
            <p:cNvPr id="16" name="Snip Diagonal Corner Rectangle 13">
              <a:extLst>
                <a:ext uri="{FF2B5EF4-FFF2-40B4-BE49-F238E27FC236}">
                  <a16:creationId xmlns:a16="http://schemas.microsoft.com/office/drawing/2014/main" id="{0D8E4DF7-2DE9-4D26-AEE0-D942BF15AF2F}"/>
                </a:ext>
              </a:extLst>
            </p:cNvPr>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Freeform 6">
              <a:extLst>
                <a:ext uri="{FF2B5EF4-FFF2-40B4-BE49-F238E27FC236}">
                  <a16:creationId xmlns:a16="http://schemas.microsoft.com/office/drawing/2014/main" id="{7EF13A0D-F59A-4CA0-B6DF-A8CFB46D1A81}"/>
                </a:ext>
              </a:extLst>
            </p:cNvPr>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046680F6-7848-419B-870A-118551B846AD}"/>
              </a:ext>
            </a:extLst>
          </p:cNvPr>
          <p:cNvSpPr>
            <a:spLocks noGrp="1"/>
          </p:cNvSpPr>
          <p:nvPr>
            <p:ph type="dt" sz="half" idx="10"/>
          </p:nvPr>
        </p:nvSpPr>
        <p:spPr/>
        <p:txBody>
          <a:bodyPr/>
          <a:lstStyle/>
          <a:p>
            <a:fld id="{974D56EB-9AD8-48D7-84B0-1A78B762FDFF}" type="datetime3">
              <a:rPr lang="en-US" smtClean="0"/>
              <a:pPr/>
              <a:t>23 February 2022</a:t>
            </a:fld>
            <a:endParaRPr lang="en-US" dirty="0"/>
          </a:p>
        </p:txBody>
      </p:sp>
      <p:sp>
        <p:nvSpPr>
          <p:cNvPr id="8" name="Slide Number Placeholder 7">
            <a:extLst>
              <a:ext uri="{FF2B5EF4-FFF2-40B4-BE49-F238E27FC236}">
                <a16:creationId xmlns:a16="http://schemas.microsoft.com/office/drawing/2014/main" id="{938AE0C4-674F-4739-80DC-6E9D1B79CA93}"/>
              </a:ext>
            </a:extLst>
          </p:cNvPr>
          <p:cNvSpPr>
            <a:spLocks noGrp="1"/>
          </p:cNvSpPr>
          <p:nvPr>
            <p:ph type="sldNum" sz="quarter" idx="12"/>
          </p:nvPr>
        </p:nvSpPr>
        <p:spPr/>
        <p:txBody>
          <a:bodyPr/>
          <a:lstStyle/>
          <a:p>
            <a:fld id="{A683D178-98AA-4574-9EAA-8EB007C55176}" type="slidenum">
              <a:rPr lang="en-US" smtClean="0"/>
              <a:pPr/>
              <a:t>‹#›</a:t>
            </a:fld>
            <a:endParaRPr lang="en-US" dirty="0"/>
          </a:p>
        </p:txBody>
      </p:sp>
      <p:pic>
        <p:nvPicPr>
          <p:cNvPr id="13" name="Picture 12">
            <a:extLst>
              <a:ext uri="{FF2B5EF4-FFF2-40B4-BE49-F238E27FC236}">
                <a16:creationId xmlns:a16="http://schemas.microsoft.com/office/drawing/2014/main" id="{E8843681-3C04-A543-9E46-1DE4093D2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2652878629"/>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Media Placeholder 2"/>
          <p:cNvSpPr>
            <a:spLocks noGrp="1"/>
          </p:cNvSpPr>
          <p:nvPr>
            <p:ph type="media" sz="quarter" idx="13"/>
          </p:nvPr>
        </p:nvSpPr>
        <p:spPr>
          <a:xfrm>
            <a:off x="0" y="0"/>
            <a:ext cx="12192000" cy="6858000"/>
          </a:xfrm>
          <a:custGeom>
            <a:avLst/>
            <a:gdLst/>
            <a:ahLst/>
            <a:cxnLst/>
            <a:rect l="l" t="t" r="r" b="b"/>
            <a:pathLst>
              <a:path w="12192000" h="6858000">
                <a:moveTo>
                  <a:pt x="479425" y="0"/>
                </a:moveTo>
                <a:lnTo>
                  <a:pt x="12192000" y="0"/>
                </a:lnTo>
                <a:lnTo>
                  <a:pt x="12192000" y="6858000"/>
                </a:lnTo>
                <a:lnTo>
                  <a:pt x="12191998" y="6858000"/>
                </a:lnTo>
                <a:lnTo>
                  <a:pt x="12191998" y="6378574"/>
                </a:lnTo>
                <a:lnTo>
                  <a:pt x="11712573" y="6858000"/>
                </a:lnTo>
                <a:lnTo>
                  <a:pt x="0" y="6858000"/>
                </a:lnTo>
                <a:lnTo>
                  <a:pt x="0" y="479425"/>
                </a:lnTo>
                <a:close/>
              </a:path>
            </a:pathLst>
          </a:custGeom>
          <a:solidFill>
            <a:schemeClr val="accent2"/>
          </a:solidFill>
        </p:spPr>
        <p:txBody>
          <a:bodyPr/>
          <a:lstStyle>
            <a:lvl1pPr marL="0" indent="0" algn="r">
              <a:buFontTx/>
              <a:buNone/>
              <a:defRPr sz="1200">
                <a:solidFill>
                  <a:schemeClr val="bg1"/>
                </a:solidFill>
              </a:defRPr>
            </a:lvl1pPr>
          </a:lstStyle>
          <a:p>
            <a:r>
              <a:rPr lang="en-US"/>
              <a:t>Click icon to add media</a:t>
            </a:r>
            <a:endParaRPr lang="en-GB" dirty="0"/>
          </a:p>
        </p:txBody>
      </p:sp>
    </p:spTree>
    <p:extLst>
      <p:ext uri="{BB962C8B-B14F-4D97-AF65-F5344CB8AC3E}">
        <p14:creationId xmlns:p14="http://schemas.microsoft.com/office/powerpoint/2010/main" val="200093909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ighlight">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8"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noFill/>
              </a:defRPr>
            </a:lvl1pPr>
          </a:lstStyle>
          <a:p>
            <a:fld id="{41EE7EF2-4523-4BEE-A7B1-C63194E17AF0}" type="datetime3">
              <a:rPr lang="en-US" smtClean="0"/>
              <a:pPr/>
              <a:t>23 February 2022</a:t>
            </a:fld>
            <a:endParaRPr lang="en-US"/>
          </a:p>
        </p:txBody>
      </p:sp>
      <p:sp>
        <p:nvSpPr>
          <p:cNvPr id="4" name="Footer Placeholder 3"/>
          <p:cNvSpPr>
            <a:spLocks noGrp="1"/>
          </p:cNvSpPr>
          <p:nvPr>
            <p:ph type="ftr" sz="quarter" idx="11"/>
          </p:nvPr>
        </p:nvSpPr>
        <p:spPr>
          <a:xfrm>
            <a:off x="2855913" y="6381328"/>
            <a:ext cx="8136632" cy="143297"/>
          </a:xfrm>
          <a:prstGeom prst="rect">
            <a:avLst/>
          </a:prstGeom>
        </p:spPr>
        <p:txBody>
          <a:bodyPr/>
          <a:lstStyle>
            <a:lvl1pPr>
              <a:defRPr>
                <a:noFill/>
              </a:defRPr>
            </a:lvl1pPr>
          </a:lstStyle>
          <a:p>
            <a:r>
              <a:rPr lang="en-US"/>
              <a:t>© The Qt Company</a:t>
            </a:r>
          </a:p>
        </p:txBody>
      </p:sp>
      <p:sp>
        <p:nvSpPr>
          <p:cNvPr id="5" name="Slide Number Placeholder 4"/>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5" name="Rectangle 14">
            <a:extLst>
              <a:ext uri="{C183D7F6-B498-43B3-948B-1728B52AA6E4}">
                <adec:decorative xmlns:adec="http://schemas.microsoft.com/office/drawing/2017/decorative" val="1"/>
              </a:ext>
            </a:extLst>
          </p:cNvPr>
          <p:cNvSpPr/>
          <p:nvPr userDrawn="1"/>
        </p:nvSpPr>
        <p:spPr>
          <a:xfrm>
            <a:off x="1" y="1734450"/>
            <a:ext cx="4079873" cy="5123550"/>
          </a:xfrm>
          <a:custGeom>
            <a:avLst/>
            <a:gdLst/>
            <a:ahLst/>
            <a:cxnLst/>
            <a:rect l="l" t="t" r="r" b="b"/>
            <a:pathLst>
              <a:path w="4079873" h="5123550">
                <a:moveTo>
                  <a:pt x="3111462" y="0"/>
                </a:moveTo>
                <a:lnTo>
                  <a:pt x="4079873" y="5123550"/>
                </a:lnTo>
                <a:lnTo>
                  <a:pt x="2783632" y="5123550"/>
                </a:lnTo>
                <a:lnTo>
                  <a:pt x="2783630" y="5123550"/>
                </a:lnTo>
                <a:lnTo>
                  <a:pt x="0" y="5123550"/>
                </a:lnTo>
                <a:lnTo>
                  <a:pt x="0" y="1102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Content Placeholder 2"/>
          <p:cNvSpPr>
            <a:spLocks noGrp="1"/>
          </p:cNvSpPr>
          <p:nvPr>
            <p:ph sz="half" idx="13"/>
          </p:nvPr>
        </p:nvSpPr>
        <p:spPr>
          <a:xfrm>
            <a:off x="4079875" y="2205038"/>
            <a:ext cx="7561263" cy="38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4"/>
          </p:nvPr>
        </p:nvSpPr>
        <p:spPr>
          <a:xfrm>
            <a:off x="550863" y="2205038"/>
            <a:ext cx="2520801" cy="3960812"/>
          </a:xfrm>
        </p:spPr>
        <p:txBody>
          <a:bodyPr/>
          <a:lstStyle>
            <a:lvl1pPr marL="0" indent="0">
              <a:buFontTx/>
              <a:buNone/>
              <a:defRPr sz="3600" b="1">
                <a:solidFill>
                  <a:schemeClr val="bg1"/>
                </a:solidFill>
              </a:defRPr>
            </a:lvl1pPr>
            <a:lvl2pPr marL="0" indent="0">
              <a:buFontTx/>
              <a:buNone/>
              <a:defRPr sz="1400">
                <a:solidFill>
                  <a:schemeClr val="bg1"/>
                </a:solidFill>
              </a:defRPr>
            </a:lvl2pPr>
            <a:lvl3pPr marL="182563" indent="-182563">
              <a:defRPr sz="1400">
                <a:solidFill>
                  <a:schemeClr val="bg1"/>
                </a:solidFill>
              </a:defRPr>
            </a:lvl3pPr>
          </a:lstStyle>
          <a:p>
            <a:pPr lvl="0"/>
            <a:r>
              <a:rPr lang="en-US"/>
              <a:t>Click to edit Master text styles</a:t>
            </a:r>
          </a:p>
          <a:p>
            <a:pPr lvl="1"/>
            <a:r>
              <a:rPr lang="en-US"/>
              <a:t>Second level</a:t>
            </a:r>
          </a:p>
          <a:p>
            <a:pPr lvl="2"/>
            <a:r>
              <a:rPr lang="en-US"/>
              <a:t>Third level</a:t>
            </a:r>
          </a:p>
        </p:txBody>
      </p:sp>
      <p:grpSp>
        <p:nvGrpSpPr>
          <p:cNvPr id="22" name="Group 21">
            <a:extLst>
              <a:ext uri="{C183D7F6-B498-43B3-948B-1728B52AA6E4}">
                <adec:decorative xmlns:adec="http://schemas.microsoft.com/office/drawing/2017/decorative" val="1"/>
              </a:ext>
            </a:extLst>
          </p:cNvPr>
          <p:cNvGrpSpPr/>
          <p:nvPr userDrawn="1"/>
        </p:nvGrpSpPr>
        <p:grpSpPr>
          <a:xfrm>
            <a:off x="11151163" y="6165850"/>
            <a:ext cx="489975" cy="360040"/>
            <a:chOff x="11151163" y="6165850"/>
            <a:chExt cx="489975" cy="360040"/>
          </a:xfrm>
        </p:grpSpPr>
        <p:sp>
          <p:nvSpPr>
            <p:cNvPr id="21" name="Snip Diagonal Corner Rectangle 20"/>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20" name="Picture 19">
            <a:extLst>
              <a:ext uri="{FF2B5EF4-FFF2-40B4-BE49-F238E27FC236}">
                <a16:creationId xmlns:a16="http://schemas.microsoft.com/office/drawing/2014/main" id="{90D5E1BF-5FBF-4C44-BB27-29BDEE3BF2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1001802797"/>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ighlight 2">
    <p:spTree>
      <p:nvGrpSpPr>
        <p:cNvPr id="1" name=""/>
        <p:cNvGrpSpPr/>
        <p:nvPr/>
      </p:nvGrpSpPr>
      <p:grpSpPr>
        <a:xfrm>
          <a:off x="0" y="0"/>
          <a:ext cx="0" cy="0"/>
          <a:chOff x="0" y="0"/>
          <a:chExt cx="0" cy="0"/>
        </a:xfrm>
      </p:grpSpPr>
      <p:sp>
        <p:nvSpPr>
          <p:cNvPr id="18" name="Rectangle 5">
            <a:extLst>
              <a:ext uri="{C183D7F6-B498-43B3-948B-1728B52AA6E4}">
                <adec:decorative xmlns:adec="http://schemas.microsoft.com/office/drawing/2017/decorative" val="1"/>
              </a:ext>
            </a:extLst>
          </p:cNvPr>
          <p:cNvSpPr/>
          <p:nvPr userDrawn="1"/>
        </p:nvSpPr>
        <p:spPr>
          <a:xfrm>
            <a:off x="0" y="-1"/>
            <a:ext cx="12192000" cy="3429000"/>
          </a:xfrm>
          <a:custGeom>
            <a:avLst/>
            <a:gdLst/>
            <a:ahLst/>
            <a:cxnLst/>
            <a:rect l="l" t="t" r="r" b="b"/>
            <a:pathLst>
              <a:path w="12192000" h="3429000">
                <a:moveTo>
                  <a:pt x="0" y="0"/>
                </a:moveTo>
                <a:lnTo>
                  <a:pt x="12192000" y="0"/>
                </a:lnTo>
                <a:lnTo>
                  <a:pt x="12192000" y="1584327"/>
                </a:lnTo>
                <a:lnTo>
                  <a:pt x="12192000" y="2205038"/>
                </a:lnTo>
                <a:lnTo>
                  <a:pt x="12192000" y="2997102"/>
                </a:lnTo>
                <a:lnTo>
                  <a:pt x="12192000" y="2997103"/>
                </a:lnTo>
                <a:lnTo>
                  <a:pt x="12191969" y="2997103"/>
                </a:lnTo>
                <a:lnTo>
                  <a:pt x="0" y="3429000"/>
                </a:lnTo>
                <a:lnTo>
                  <a:pt x="0" y="2997103"/>
                </a:lnTo>
                <a:lnTo>
                  <a:pt x="0" y="2997102"/>
                </a:lnTo>
                <a:lnTo>
                  <a:pt x="0" y="2205038"/>
                </a:lnTo>
                <a:lnTo>
                  <a:pt x="0" y="158432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icture Placeholder 9"/>
          <p:cNvSpPr>
            <a:spLocks noGrp="1"/>
          </p:cNvSpPr>
          <p:nvPr>
            <p:ph type="pic" sz="quarter" idx="15"/>
          </p:nvPr>
        </p:nvSpPr>
        <p:spPr>
          <a:xfrm>
            <a:off x="0" y="1"/>
            <a:ext cx="5375920" cy="6858000"/>
          </a:xfrm>
          <a:custGeom>
            <a:avLst/>
            <a:gdLst/>
            <a:ahLst/>
            <a:cxnLst/>
            <a:rect l="l" t="t" r="r" b="b"/>
            <a:pathLst>
              <a:path w="5375920" h="6858000">
                <a:moveTo>
                  <a:pt x="0" y="0"/>
                </a:moveTo>
                <a:lnTo>
                  <a:pt x="5375920" y="0"/>
                </a:lnTo>
                <a:lnTo>
                  <a:pt x="4079874" y="6857999"/>
                </a:lnTo>
                <a:lnTo>
                  <a:pt x="5375920" y="6857999"/>
                </a:lnTo>
                <a:lnTo>
                  <a:pt x="5375920" y="6858000"/>
                </a:lnTo>
                <a:lnTo>
                  <a:pt x="0" y="6858000"/>
                </a:lnTo>
                <a:close/>
              </a:path>
            </a:pathLst>
          </a:custGeom>
          <a:solidFill>
            <a:schemeClr val="accent2"/>
          </a:solidFill>
        </p:spPr>
        <p:txBody>
          <a:bodyPr/>
          <a:lstStyle>
            <a:lvl1pPr marL="0" indent="0">
              <a:buFontTx/>
              <a:buNone/>
              <a:defRPr sz="1200"/>
            </a:lvl1pPr>
          </a:lstStyle>
          <a:p>
            <a:r>
              <a:rPr lang="en-US"/>
              <a:t>Click icon to add picture</a:t>
            </a:r>
            <a:endParaRPr lang="fi-FI" dirty="0"/>
          </a:p>
        </p:txBody>
      </p:sp>
      <p:sp>
        <p:nvSpPr>
          <p:cNvPr id="2" name="Title 1"/>
          <p:cNvSpPr>
            <a:spLocks noGrp="1"/>
          </p:cNvSpPr>
          <p:nvPr>
            <p:ph type="title"/>
          </p:nvPr>
        </p:nvSpPr>
        <p:spPr>
          <a:xfrm>
            <a:off x="5448300" y="692149"/>
            <a:ext cx="6192838" cy="936626"/>
          </a:xfrm>
        </p:spPr>
        <p:txBody>
          <a:bodyPr/>
          <a:lstStyle>
            <a:lvl1pPr algn="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noFill/>
              </a:defRPr>
            </a:lvl1pPr>
          </a:lstStyle>
          <a:p>
            <a:fld id="{41EE7EF2-4523-4BEE-A7B1-C63194E17AF0}" type="datetime3">
              <a:rPr lang="en-US" smtClean="0"/>
              <a:pPr/>
              <a:t>23 February 2022</a:t>
            </a:fld>
            <a:endParaRPr lang="en-US"/>
          </a:p>
        </p:txBody>
      </p:sp>
      <p:sp>
        <p:nvSpPr>
          <p:cNvPr id="5" name="Slide Number Placeholder 4"/>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448300" y="476673"/>
            <a:ext cx="6192838" cy="216024"/>
          </a:xfrm>
        </p:spPr>
        <p:txBody>
          <a:bodyPr anchor="ctr" anchorCtr="0"/>
          <a:lstStyle>
            <a:lvl1pPr marL="0" indent="0" algn="r">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6" name="Content Placeholder 2"/>
          <p:cNvSpPr>
            <a:spLocks noGrp="1"/>
          </p:cNvSpPr>
          <p:nvPr>
            <p:ph sz="half" idx="13"/>
          </p:nvPr>
        </p:nvSpPr>
        <p:spPr>
          <a:xfrm>
            <a:off x="5448300" y="3573016"/>
            <a:ext cx="6192838" cy="2448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4" hasCustomPrompt="1"/>
          </p:nvPr>
        </p:nvSpPr>
        <p:spPr>
          <a:xfrm>
            <a:off x="5448301" y="1844674"/>
            <a:ext cx="1943844" cy="1008063"/>
          </a:xfrm>
        </p:spPr>
        <p:txBody>
          <a:bodyPr/>
          <a:lstStyle>
            <a:lvl1pPr marL="0" indent="0">
              <a:spcBef>
                <a:spcPts val="0"/>
              </a:spcBef>
              <a:buFontTx/>
              <a:buNone/>
              <a:defRPr sz="36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dirty="0"/>
              <a:t>No</a:t>
            </a:r>
          </a:p>
          <a:p>
            <a:pPr lvl="1"/>
            <a:r>
              <a:rPr lang="en-US" dirty="0"/>
              <a:t>Second level</a:t>
            </a:r>
          </a:p>
        </p:txBody>
      </p:sp>
      <p:sp>
        <p:nvSpPr>
          <p:cNvPr id="21" name="Text Placeholder 15"/>
          <p:cNvSpPr>
            <a:spLocks noGrp="1"/>
          </p:cNvSpPr>
          <p:nvPr>
            <p:ph type="body" sz="quarter" idx="16" hasCustomPrompt="1"/>
          </p:nvPr>
        </p:nvSpPr>
        <p:spPr>
          <a:xfrm>
            <a:off x="7536160" y="1844674"/>
            <a:ext cx="2015852" cy="1008063"/>
          </a:xfrm>
        </p:spPr>
        <p:txBody>
          <a:bodyPr/>
          <a:lstStyle>
            <a:lvl1pPr marL="0" indent="0">
              <a:spcBef>
                <a:spcPts val="0"/>
              </a:spcBef>
              <a:buFontTx/>
              <a:buNone/>
              <a:defRPr sz="36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dirty="0"/>
              <a:t>No</a:t>
            </a:r>
          </a:p>
          <a:p>
            <a:pPr lvl="1"/>
            <a:r>
              <a:rPr lang="en-US" dirty="0"/>
              <a:t>Second level</a:t>
            </a:r>
          </a:p>
        </p:txBody>
      </p:sp>
      <p:sp>
        <p:nvSpPr>
          <p:cNvPr id="22" name="Text Placeholder 15"/>
          <p:cNvSpPr>
            <a:spLocks noGrp="1"/>
          </p:cNvSpPr>
          <p:nvPr>
            <p:ph type="body" sz="quarter" idx="17" hasCustomPrompt="1"/>
          </p:nvPr>
        </p:nvSpPr>
        <p:spPr>
          <a:xfrm>
            <a:off x="9696400" y="1844674"/>
            <a:ext cx="1944738" cy="1008063"/>
          </a:xfrm>
        </p:spPr>
        <p:txBody>
          <a:bodyPr/>
          <a:lstStyle>
            <a:lvl1pPr marL="0" indent="0">
              <a:spcBef>
                <a:spcPts val="0"/>
              </a:spcBef>
              <a:buFontTx/>
              <a:buNone/>
              <a:defRPr sz="36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dirty="0"/>
              <a:t>No</a:t>
            </a:r>
          </a:p>
          <a:p>
            <a:pPr lvl="1"/>
            <a:r>
              <a:rPr lang="en-US" dirty="0"/>
              <a:t>Second level</a:t>
            </a:r>
          </a:p>
        </p:txBody>
      </p:sp>
      <p:grpSp>
        <p:nvGrpSpPr>
          <p:cNvPr id="24" name="Group 23">
            <a:extLst>
              <a:ext uri="{C183D7F6-B498-43B3-948B-1728B52AA6E4}">
                <adec:decorative xmlns:adec="http://schemas.microsoft.com/office/drawing/2017/decorative" val="1"/>
              </a:ext>
            </a:extLst>
          </p:cNvPr>
          <p:cNvGrpSpPr/>
          <p:nvPr userDrawn="1"/>
        </p:nvGrpSpPr>
        <p:grpSpPr>
          <a:xfrm>
            <a:off x="11151163" y="6165850"/>
            <a:ext cx="489975" cy="360040"/>
            <a:chOff x="11151163" y="6165850"/>
            <a:chExt cx="489975" cy="360040"/>
          </a:xfrm>
        </p:grpSpPr>
        <p:sp>
          <p:nvSpPr>
            <p:cNvPr id="25" name="Snip Diagonal Corner Rectangle 24"/>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20" name="Picture 19">
            <a:extLst>
              <a:ext uri="{FF2B5EF4-FFF2-40B4-BE49-F238E27FC236}">
                <a16:creationId xmlns:a16="http://schemas.microsoft.com/office/drawing/2014/main" id="{8B5FABB5-F5E5-3442-BEC7-FAA282CD15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43148656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10" name="Title 1"/>
          <p:cNvSpPr>
            <a:spLocks noGrp="1"/>
          </p:cNvSpPr>
          <p:nvPr>
            <p:ph type="ctrTitle"/>
          </p:nvPr>
        </p:nvSpPr>
        <p:spPr>
          <a:xfrm>
            <a:off x="550862" y="1628775"/>
            <a:ext cx="11090275" cy="792113"/>
          </a:xfrm>
        </p:spPr>
        <p:txBody>
          <a:bodyPr anchor="t" anchorCtr="0"/>
          <a:lstStyle>
            <a:lvl1pPr algn="l">
              <a:defRPr sz="6000">
                <a:solidFill>
                  <a:schemeClr val="tx1"/>
                </a:solidFill>
                <a:effectLst/>
              </a:defRPr>
            </a:lvl1pPr>
          </a:lstStyle>
          <a:p>
            <a:r>
              <a:rPr lang="en-US"/>
              <a:t>Click to edit Master title style</a:t>
            </a:r>
            <a:endParaRPr lang="en-US" dirty="0"/>
          </a:p>
        </p:txBody>
      </p:sp>
      <p:sp>
        <p:nvSpPr>
          <p:cNvPr id="12" name="Text Placeholder 11"/>
          <p:cNvSpPr>
            <a:spLocks noGrp="1"/>
          </p:cNvSpPr>
          <p:nvPr>
            <p:ph type="body" sz="quarter" idx="16"/>
          </p:nvPr>
        </p:nvSpPr>
        <p:spPr>
          <a:xfrm>
            <a:off x="550863" y="2852936"/>
            <a:ext cx="11090275" cy="3312914"/>
          </a:xfrm>
        </p:spPr>
        <p:txBody>
          <a:bodyPr/>
          <a:lstStyle>
            <a:lvl1pPr>
              <a:defRPr sz="3200">
                <a:solidFill>
                  <a:schemeClr val="tx1"/>
                </a:solidFill>
                <a:effectLst/>
              </a:defRPr>
            </a:lvl1pPr>
            <a:lvl2pPr>
              <a:defRPr sz="2800">
                <a:solidFill>
                  <a:schemeClr val="tx1"/>
                </a:solidFill>
                <a:effectLst/>
              </a:defRPr>
            </a:lvl2pPr>
            <a:lvl3pPr>
              <a:defRPr sz="2400">
                <a:solidFill>
                  <a:schemeClr val="tx1"/>
                </a:solidFill>
                <a:effectLst/>
              </a:defRPr>
            </a:lvl3pPr>
            <a:lvl4pPr>
              <a:defRPr sz="2000">
                <a:solidFill>
                  <a:schemeClr val="tx1"/>
                </a:solidFill>
                <a:effectLst/>
              </a:defRPr>
            </a:lvl4pPr>
            <a:lvl5pPr>
              <a:defRPr sz="2000">
                <a:solidFill>
                  <a:schemeClr val="tx1"/>
                </a:solidFill>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Date Placeholder 1"/>
          <p:cNvSpPr>
            <a:spLocks noGrp="1"/>
          </p:cNvSpPr>
          <p:nvPr>
            <p:ph type="dt" sz="half" idx="17"/>
          </p:nvPr>
        </p:nvSpPr>
        <p:spPr/>
        <p:txBody>
          <a:bodyPr/>
          <a:lstStyle/>
          <a:p>
            <a:fld id="{0A69E135-EBE6-4691-A4B0-12A1C5762DFD}" type="datetime3">
              <a:rPr lang="en-US" smtClean="0"/>
              <a:t>23 February 2022</a:t>
            </a:fld>
            <a:endParaRPr lang="en-US" dirty="0"/>
          </a:p>
        </p:txBody>
      </p:sp>
      <p:sp>
        <p:nvSpPr>
          <p:cNvPr id="3" name="Footer Placeholder 2"/>
          <p:cNvSpPr>
            <a:spLocks noGrp="1"/>
          </p:cNvSpPr>
          <p:nvPr>
            <p:ph type="ftr" sz="quarter" idx="18"/>
          </p:nvPr>
        </p:nvSpPr>
        <p:spPr/>
        <p:txBody>
          <a:bodyPr/>
          <a:lstStyle>
            <a:lvl1pPr>
              <a:defRPr/>
            </a:lvl1pPr>
          </a:lstStyle>
          <a:p>
            <a:r>
              <a:rPr lang="en-US" dirty="0"/>
              <a:t>Demand Gen team</a:t>
            </a:r>
          </a:p>
        </p:txBody>
      </p:sp>
      <p:sp>
        <p:nvSpPr>
          <p:cNvPr id="7" name="Slide Number Placeholder 6"/>
          <p:cNvSpPr>
            <a:spLocks noGrp="1"/>
          </p:cNvSpPr>
          <p:nvPr>
            <p:ph type="sldNum" sz="quarter" idx="19"/>
          </p:nvPr>
        </p:nvSpPr>
        <p:spPr/>
        <p:txBody>
          <a:bodyPr/>
          <a:lstStyle/>
          <a:p>
            <a:fld id="{A683D178-98AA-4574-9EAA-8EB007C55176}" type="slidenum">
              <a:rPr lang="en-US" smtClean="0"/>
              <a:pPr/>
              <a:t>‹#›</a:t>
            </a:fld>
            <a:endParaRPr lang="en-US" dirty="0"/>
          </a:p>
        </p:txBody>
      </p:sp>
    </p:spTree>
    <p:extLst>
      <p:ext uri="{BB962C8B-B14F-4D97-AF65-F5344CB8AC3E}">
        <p14:creationId xmlns:p14="http://schemas.microsoft.com/office/powerpoint/2010/main" val="1064463193"/>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ighlight 3">
    <p:spTree>
      <p:nvGrpSpPr>
        <p:cNvPr id="1" name=""/>
        <p:cNvGrpSpPr/>
        <p:nvPr/>
      </p:nvGrpSpPr>
      <p:grpSpPr>
        <a:xfrm>
          <a:off x="0" y="0"/>
          <a:ext cx="0" cy="0"/>
          <a:chOff x="0" y="0"/>
          <a:chExt cx="0" cy="0"/>
        </a:xfrm>
      </p:grpSpPr>
      <p:sp>
        <p:nvSpPr>
          <p:cNvPr id="16"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1"/>
          <p:cNvSpPr/>
          <p:nvPr userDrawn="1"/>
        </p:nvSpPr>
        <p:spPr>
          <a:xfrm>
            <a:off x="5448300" y="0"/>
            <a:ext cx="6743700" cy="6858000"/>
          </a:xfrm>
          <a:custGeom>
            <a:avLst/>
            <a:gdLst/>
            <a:ahLst/>
            <a:cxnLst/>
            <a:rect l="l" t="t" r="r" b="b"/>
            <a:pathLst>
              <a:path w="6743700" h="6858000">
                <a:moveTo>
                  <a:pt x="0" y="0"/>
                </a:moveTo>
                <a:lnTo>
                  <a:pt x="6743700" y="0"/>
                </a:lnTo>
                <a:lnTo>
                  <a:pt x="6743700" y="6858000"/>
                </a:lnTo>
                <a:lnTo>
                  <a:pt x="1295400" y="685800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5">
            <a:extLst>
              <a:ext uri="{C183D7F6-B498-43B3-948B-1728B52AA6E4}">
                <adec:decorative xmlns:adec="http://schemas.microsoft.com/office/drawing/2017/decorative" val="1"/>
              </a:ext>
            </a:extLst>
          </p:cNvPr>
          <p:cNvSpPr/>
          <p:nvPr userDrawn="1"/>
        </p:nvSpPr>
        <p:spPr>
          <a:xfrm>
            <a:off x="5448300" y="0"/>
            <a:ext cx="6743700" cy="1640690"/>
          </a:xfrm>
          <a:custGeom>
            <a:avLst/>
            <a:gdLst/>
            <a:ahLst/>
            <a:cxnLst/>
            <a:rect l="l" t="t" r="r" b="b"/>
            <a:pathLst>
              <a:path w="6743700" h="1640690">
                <a:moveTo>
                  <a:pt x="0" y="0"/>
                </a:moveTo>
                <a:lnTo>
                  <a:pt x="6743700" y="0"/>
                </a:lnTo>
                <a:lnTo>
                  <a:pt x="6743700" y="1412775"/>
                </a:lnTo>
                <a:lnTo>
                  <a:pt x="6743700" y="1412776"/>
                </a:lnTo>
                <a:lnTo>
                  <a:pt x="6743669" y="1412776"/>
                </a:lnTo>
                <a:lnTo>
                  <a:pt x="309908" y="164069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550863" y="692149"/>
            <a:ext cx="4897438" cy="93662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EE7EF2-4523-4BEE-A7B1-C63194E17AF0}" type="datetime3">
              <a:rPr lang="en-US" smtClean="0"/>
              <a:t>23 February 2022</a:t>
            </a:fld>
            <a:endParaRPr lang="en-US"/>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7" name="Text Placeholder 2"/>
          <p:cNvSpPr>
            <a:spLocks noGrp="1"/>
          </p:cNvSpPr>
          <p:nvPr>
            <p:ph type="body" idx="1" hasCustomPrompt="1"/>
          </p:nvPr>
        </p:nvSpPr>
        <p:spPr>
          <a:xfrm>
            <a:off x="550863" y="476673"/>
            <a:ext cx="4897437"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8"/>
          </p:nvPr>
        </p:nvSpPr>
        <p:spPr>
          <a:xfrm>
            <a:off x="6743700" y="2205038"/>
            <a:ext cx="4897437" cy="38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5"/>
          <p:cNvSpPr>
            <a:spLocks noGrp="1"/>
          </p:cNvSpPr>
          <p:nvPr>
            <p:ph type="body" sz="quarter" idx="19" hasCustomPrompt="1"/>
          </p:nvPr>
        </p:nvSpPr>
        <p:spPr>
          <a:xfrm>
            <a:off x="6743701" y="476672"/>
            <a:ext cx="1512540" cy="864095"/>
          </a:xfrm>
        </p:spPr>
        <p:txBody>
          <a:bodyPr/>
          <a:lstStyle>
            <a:lvl1pPr marL="0" indent="0">
              <a:spcBef>
                <a:spcPts val="0"/>
              </a:spcBef>
              <a:buFontTx/>
              <a:buNone/>
              <a:defRPr sz="28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dirty="0"/>
              <a:t>No</a:t>
            </a:r>
          </a:p>
          <a:p>
            <a:pPr lvl="1"/>
            <a:r>
              <a:rPr lang="en-US" dirty="0"/>
              <a:t>Second level</a:t>
            </a:r>
          </a:p>
        </p:txBody>
      </p:sp>
      <p:sp>
        <p:nvSpPr>
          <p:cNvPr id="23" name="Text Placeholder 15"/>
          <p:cNvSpPr>
            <a:spLocks noGrp="1"/>
          </p:cNvSpPr>
          <p:nvPr>
            <p:ph type="body" sz="quarter" idx="16" hasCustomPrompt="1"/>
          </p:nvPr>
        </p:nvSpPr>
        <p:spPr>
          <a:xfrm>
            <a:off x="8400256" y="476672"/>
            <a:ext cx="1584176" cy="864095"/>
          </a:xfrm>
        </p:spPr>
        <p:txBody>
          <a:bodyPr/>
          <a:lstStyle>
            <a:lvl1pPr marL="0" indent="0">
              <a:spcBef>
                <a:spcPts val="0"/>
              </a:spcBef>
              <a:buFontTx/>
              <a:buNone/>
              <a:defRPr sz="28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dirty="0"/>
              <a:t>No</a:t>
            </a:r>
          </a:p>
          <a:p>
            <a:pPr lvl="1"/>
            <a:r>
              <a:rPr lang="en-US" dirty="0"/>
              <a:t>Second level</a:t>
            </a:r>
          </a:p>
        </p:txBody>
      </p:sp>
      <p:sp>
        <p:nvSpPr>
          <p:cNvPr id="24" name="Text Placeholder 15"/>
          <p:cNvSpPr>
            <a:spLocks noGrp="1"/>
          </p:cNvSpPr>
          <p:nvPr>
            <p:ph type="body" sz="quarter" idx="17" hasCustomPrompt="1"/>
          </p:nvPr>
        </p:nvSpPr>
        <p:spPr>
          <a:xfrm>
            <a:off x="10128448" y="476672"/>
            <a:ext cx="1512690" cy="864095"/>
          </a:xfrm>
        </p:spPr>
        <p:txBody>
          <a:bodyPr/>
          <a:lstStyle>
            <a:lvl1pPr marL="0" indent="0">
              <a:spcBef>
                <a:spcPts val="0"/>
              </a:spcBef>
              <a:buFontTx/>
              <a:buNone/>
              <a:defRPr sz="28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dirty="0"/>
              <a:t>No</a:t>
            </a:r>
          </a:p>
          <a:p>
            <a:pPr lvl="1"/>
            <a:r>
              <a:rPr lang="en-US" dirty="0"/>
              <a:t>Second level</a:t>
            </a:r>
          </a:p>
        </p:txBody>
      </p:sp>
      <p:grpSp>
        <p:nvGrpSpPr>
          <p:cNvPr id="27" name="Group 26">
            <a:extLst>
              <a:ext uri="{C183D7F6-B498-43B3-948B-1728B52AA6E4}">
                <adec:decorative xmlns:adec="http://schemas.microsoft.com/office/drawing/2017/decorative" val="1"/>
              </a:ext>
            </a:extLst>
          </p:cNvPr>
          <p:cNvGrpSpPr/>
          <p:nvPr userDrawn="1"/>
        </p:nvGrpSpPr>
        <p:grpSpPr>
          <a:xfrm>
            <a:off x="11151163" y="6165850"/>
            <a:ext cx="489975" cy="360040"/>
            <a:chOff x="11151163" y="6165850"/>
            <a:chExt cx="489975" cy="360040"/>
          </a:xfrm>
        </p:grpSpPr>
        <p:sp>
          <p:nvSpPr>
            <p:cNvPr id="28" name="Snip Diagonal Corner Rectangle 27"/>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18" name="Picture 17">
            <a:extLst>
              <a:ext uri="{FF2B5EF4-FFF2-40B4-BE49-F238E27FC236}">
                <a16:creationId xmlns:a16="http://schemas.microsoft.com/office/drawing/2014/main" id="{BF227192-28A1-804F-905A-6BDF50A036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2479" y="6129229"/>
            <a:ext cx="3089302" cy="380456"/>
          </a:xfrm>
          <a:prstGeom prst="rect">
            <a:avLst/>
          </a:prstGeom>
        </p:spPr>
      </p:pic>
    </p:spTree>
    <p:extLst>
      <p:ext uri="{BB962C8B-B14F-4D97-AF65-F5344CB8AC3E}">
        <p14:creationId xmlns:p14="http://schemas.microsoft.com/office/powerpoint/2010/main" val="3648479926"/>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rgbClr val="8488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848895"/>
              </a:solidFill>
            </a:endParaRPr>
          </a:p>
        </p:txBody>
      </p:sp>
      <p:sp>
        <p:nvSpPr>
          <p:cNvPr id="2" name="Title 1"/>
          <p:cNvSpPr>
            <a:spLocks noGrp="1"/>
          </p:cNvSpPr>
          <p:nvPr>
            <p:ph type="title"/>
          </p:nvPr>
        </p:nvSpPr>
        <p:spPr>
          <a:xfrm>
            <a:off x="550863" y="692149"/>
            <a:ext cx="5257106" cy="936626"/>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50863" y="1844675"/>
            <a:ext cx="5257105" cy="4321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84032" y="1844675"/>
            <a:ext cx="5257106"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noFill/>
              </a:defRPr>
            </a:lvl1pPr>
          </a:lstStyle>
          <a:p>
            <a:fld id="{7E28D9EF-35A5-4CA0-BC0B-134E458AEF81}" type="datetime3">
              <a:rPr lang="en-US" smtClean="0"/>
              <a:t>23 February 2022</a:t>
            </a:fld>
            <a:endParaRPr lang="en-US"/>
          </a:p>
        </p:txBody>
      </p:sp>
      <p:sp>
        <p:nvSpPr>
          <p:cNvPr id="6" name="Footer Placeholder 5"/>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ext Placeholder 2"/>
          <p:cNvSpPr>
            <a:spLocks noGrp="1"/>
          </p:cNvSpPr>
          <p:nvPr>
            <p:ph type="body" idx="13" hasCustomPrompt="1"/>
          </p:nvPr>
        </p:nvSpPr>
        <p:spPr>
          <a:xfrm>
            <a:off x="6384032" y="476673"/>
            <a:ext cx="5257106"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54888124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s 2">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p:nvPr>
        </p:nvSpPr>
        <p:spPr>
          <a:xfrm>
            <a:off x="550863" y="692149"/>
            <a:ext cx="5257106" cy="936626"/>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50863" y="1844675"/>
            <a:ext cx="5257105"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84032" y="1844675"/>
            <a:ext cx="5257106"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noFill/>
              </a:defRPr>
            </a:lvl1pPr>
          </a:lstStyle>
          <a:p>
            <a:fld id="{7E28D9EF-35A5-4CA0-BC0B-134E458AEF81}" type="datetime3">
              <a:rPr lang="en-US" smtClean="0"/>
              <a:t>23 February 2022</a:t>
            </a:fld>
            <a:endParaRPr lang="en-US"/>
          </a:p>
        </p:txBody>
      </p:sp>
      <p:sp>
        <p:nvSpPr>
          <p:cNvPr id="6" name="Footer Placeholder 5"/>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ext Placeholder 2"/>
          <p:cNvSpPr>
            <a:spLocks noGrp="1"/>
          </p:cNvSpPr>
          <p:nvPr>
            <p:ph type="body" idx="13" hasCustomPrompt="1"/>
          </p:nvPr>
        </p:nvSpPr>
        <p:spPr>
          <a:xfrm>
            <a:off x="6384032" y="476673"/>
            <a:ext cx="5257106"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528994087"/>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s 2n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609600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rgbClr val="8488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Content Placeholder 2"/>
          <p:cNvSpPr>
            <a:spLocks noGrp="1"/>
          </p:cNvSpPr>
          <p:nvPr>
            <p:ph sz="half" idx="1"/>
          </p:nvPr>
        </p:nvSpPr>
        <p:spPr>
          <a:xfrm>
            <a:off x="550863" y="1844675"/>
            <a:ext cx="5257105"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84032" y="1844675"/>
            <a:ext cx="5257106" cy="4321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noFill/>
              </a:defRPr>
            </a:lvl1pPr>
          </a:lstStyle>
          <a:p>
            <a:fld id="{9ED2F417-03A8-43B0-A5E3-5B972D1B5A07}" type="datetime3">
              <a:rPr lang="en-US" smtClean="0"/>
              <a:t>23 February 2022</a:t>
            </a:fld>
            <a:endParaRPr lang="en-US"/>
          </a:p>
        </p:txBody>
      </p:sp>
      <p:sp>
        <p:nvSpPr>
          <p:cNvPr id="6" name="Footer Placeholder 5"/>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itle 1"/>
          <p:cNvSpPr>
            <a:spLocks noGrp="1"/>
          </p:cNvSpPr>
          <p:nvPr>
            <p:ph type="title"/>
          </p:nvPr>
        </p:nvSpPr>
        <p:spPr>
          <a:xfrm>
            <a:off x="550863" y="692149"/>
            <a:ext cx="5257106" cy="936626"/>
          </a:xfrm>
        </p:spPr>
        <p:txBody>
          <a:bodyPr/>
          <a:lstStyle>
            <a:lvl1pPr>
              <a:defRPr>
                <a:solidFill>
                  <a:schemeClr val="tx1"/>
                </a:solidFill>
              </a:defRPr>
            </a:lvl1pPr>
          </a:lstStyle>
          <a:p>
            <a:r>
              <a:rPr lang="en-US"/>
              <a:t>Click to edit Master title style</a:t>
            </a:r>
            <a:endParaRPr lang="en-US" dirty="0"/>
          </a:p>
        </p:txBody>
      </p:sp>
      <p:sp>
        <p:nvSpPr>
          <p:cNvPr id="11" name="Text Placeholder 2"/>
          <p:cNvSpPr>
            <a:spLocks noGrp="1"/>
          </p:cNvSpPr>
          <p:nvPr>
            <p:ph type="body" idx="13" hasCustomPrompt="1"/>
          </p:nvPr>
        </p:nvSpPr>
        <p:spPr>
          <a:xfrm>
            <a:off x="6384032" y="476673"/>
            <a:ext cx="5257106" cy="216024"/>
          </a:xfrm>
        </p:spPr>
        <p:txBody>
          <a:bodyPr anchor="ctr" anchorCtr="0"/>
          <a:lstStyle>
            <a:lvl1pPr marL="0" indent="0" algn="r">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186861839"/>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_Two Contents 2nd 2">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609600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Content Placeholder 2"/>
          <p:cNvSpPr>
            <a:spLocks noGrp="1"/>
          </p:cNvSpPr>
          <p:nvPr>
            <p:ph sz="half" idx="1"/>
          </p:nvPr>
        </p:nvSpPr>
        <p:spPr>
          <a:xfrm>
            <a:off x="550863" y="1844675"/>
            <a:ext cx="5257105"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84032" y="1844675"/>
            <a:ext cx="5257106"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noFill/>
              </a:defRPr>
            </a:lvl1pPr>
          </a:lstStyle>
          <a:p>
            <a:fld id="{9ED2F417-03A8-43B0-A5E3-5B972D1B5A07}" type="datetime3">
              <a:rPr lang="en-US" smtClean="0"/>
              <a:t>23 February 2022</a:t>
            </a:fld>
            <a:endParaRPr lang="en-US"/>
          </a:p>
        </p:txBody>
      </p:sp>
      <p:sp>
        <p:nvSpPr>
          <p:cNvPr id="6" name="Footer Placeholder 5"/>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itle 1"/>
          <p:cNvSpPr>
            <a:spLocks noGrp="1"/>
          </p:cNvSpPr>
          <p:nvPr>
            <p:ph type="title"/>
          </p:nvPr>
        </p:nvSpPr>
        <p:spPr>
          <a:xfrm>
            <a:off x="550863" y="692149"/>
            <a:ext cx="5257106" cy="936626"/>
          </a:xfrm>
        </p:spPr>
        <p:txBody>
          <a:bodyPr/>
          <a:lstStyle>
            <a:lvl1pPr>
              <a:defRPr>
                <a:solidFill>
                  <a:schemeClr val="tx1"/>
                </a:solidFill>
              </a:defRPr>
            </a:lvl1pPr>
          </a:lstStyle>
          <a:p>
            <a:r>
              <a:rPr lang="en-US"/>
              <a:t>Click to edit Master title style</a:t>
            </a:r>
            <a:endParaRPr lang="en-US" dirty="0"/>
          </a:p>
        </p:txBody>
      </p:sp>
      <p:sp>
        <p:nvSpPr>
          <p:cNvPr id="11" name="Text Placeholder 2"/>
          <p:cNvSpPr>
            <a:spLocks noGrp="1"/>
          </p:cNvSpPr>
          <p:nvPr>
            <p:ph type="body" idx="13" hasCustomPrompt="1"/>
          </p:nvPr>
        </p:nvSpPr>
        <p:spPr>
          <a:xfrm>
            <a:off x="6384032" y="476673"/>
            <a:ext cx="5257106"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257027544"/>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9C26A3-3704-4F73-A379-97628D8C2380}" type="datetime3">
              <a:rPr lang="en-US" smtClean="0"/>
              <a:t>23 February 2022</a:t>
            </a:fld>
            <a:endParaRPr lang="en-US"/>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8" name="Text Placeholder 7"/>
          <p:cNvSpPr>
            <a:spLocks noGrp="1"/>
          </p:cNvSpPr>
          <p:nvPr>
            <p:ph type="body" sz="quarter" idx="13" hasCustomPrompt="1"/>
          </p:nvPr>
        </p:nvSpPr>
        <p:spPr>
          <a:xfrm>
            <a:off x="911424"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dirty="0"/>
              <a:t>No</a:t>
            </a:r>
          </a:p>
        </p:txBody>
      </p:sp>
      <p:sp>
        <p:nvSpPr>
          <p:cNvPr id="9" name="Text Placeholder 7"/>
          <p:cNvSpPr>
            <a:spLocks noGrp="1"/>
          </p:cNvSpPr>
          <p:nvPr>
            <p:ph type="body" sz="quarter" idx="14"/>
          </p:nvPr>
        </p:nvSpPr>
        <p:spPr>
          <a:xfrm>
            <a:off x="911424" y="4221088"/>
            <a:ext cx="2376487" cy="1728788"/>
          </a:xfrm>
        </p:spPr>
        <p:txBody>
          <a:bodyPr/>
          <a:lstStyle>
            <a:lvl1pPr marL="0" indent="0" algn="ctr">
              <a:buFontTx/>
              <a:buNone/>
              <a:defRPr/>
            </a:lvl1pPr>
          </a:lstStyle>
          <a:p>
            <a:pPr lvl="0"/>
            <a:r>
              <a:rPr lang="en-US"/>
              <a:t>Click to edit Master text styles</a:t>
            </a:r>
          </a:p>
        </p:txBody>
      </p:sp>
      <p:sp>
        <p:nvSpPr>
          <p:cNvPr id="10" name="Text Placeholder 7"/>
          <p:cNvSpPr>
            <a:spLocks noGrp="1"/>
          </p:cNvSpPr>
          <p:nvPr>
            <p:ph type="body" sz="quarter" idx="15" hasCustomPrompt="1"/>
          </p:nvPr>
        </p:nvSpPr>
        <p:spPr>
          <a:xfrm>
            <a:off x="3575497"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dirty="0"/>
              <a:t>No</a:t>
            </a:r>
          </a:p>
        </p:txBody>
      </p:sp>
      <p:sp>
        <p:nvSpPr>
          <p:cNvPr id="11" name="Text Placeholder 7"/>
          <p:cNvSpPr>
            <a:spLocks noGrp="1"/>
          </p:cNvSpPr>
          <p:nvPr>
            <p:ph type="body" sz="quarter" idx="16" hasCustomPrompt="1"/>
          </p:nvPr>
        </p:nvSpPr>
        <p:spPr>
          <a:xfrm>
            <a:off x="6239793"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dirty="0"/>
              <a:t>No</a:t>
            </a:r>
          </a:p>
        </p:txBody>
      </p:sp>
      <p:sp>
        <p:nvSpPr>
          <p:cNvPr id="12" name="Text Placeholder 7"/>
          <p:cNvSpPr>
            <a:spLocks noGrp="1"/>
          </p:cNvSpPr>
          <p:nvPr>
            <p:ph type="body" sz="quarter" idx="17" hasCustomPrompt="1"/>
          </p:nvPr>
        </p:nvSpPr>
        <p:spPr>
          <a:xfrm>
            <a:off x="8904089"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dirty="0"/>
              <a:t>No</a:t>
            </a:r>
          </a:p>
        </p:txBody>
      </p:sp>
      <p:sp>
        <p:nvSpPr>
          <p:cNvPr id="13" name="Text Placeholder 7"/>
          <p:cNvSpPr>
            <a:spLocks noGrp="1"/>
          </p:cNvSpPr>
          <p:nvPr>
            <p:ph type="body" sz="quarter" idx="18"/>
          </p:nvPr>
        </p:nvSpPr>
        <p:spPr>
          <a:xfrm>
            <a:off x="3575720" y="4221088"/>
            <a:ext cx="2376487" cy="1728788"/>
          </a:xfrm>
        </p:spPr>
        <p:txBody>
          <a:bodyPr/>
          <a:lstStyle>
            <a:lvl1pPr marL="0" indent="0" algn="ctr">
              <a:buFontTx/>
              <a:buNone/>
              <a:defRPr/>
            </a:lvl1pPr>
          </a:lstStyle>
          <a:p>
            <a:pPr lvl="0"/>
            <a:r>
              <a:rPr lang="en-US"/>
              <a:t>Click to edit Master text styles</a:t>
            </a:r>
          </a:p>
        </p:txBody>
      </p:sp>
      <p:sp>
        <p:nvSpPr>
          <p:cNvPr id="14" name="Text Placeholder 7"/>
          <p:cNvSpPr>
            <a:spLocks noGrp="1"/>
          </p:cNvSpPr>
          <p:nvPr>
            <p:ph type="body" sz="quarter" idx="19"/>
          </p:nvPr>
        </p:nvSpPr>
        <p:spPr>
          <a:xfrm>
            <a:off x="6240016" y="4221088"/>
            <a:ext cx="2376487" cy="1728788"/>
          </a:xfrm>
        </p:spPr>
        <p:txBody>
          <a:bodyPr/>
          <a:lstStyle>
            <a:lvl1pPr marL="0" indent="0" algn="ctr">
              <a:buFontTx/>
              <a:buNone/>
              <a:defRPr/>
            </a:lvl1pPr>
          </a:lstStyle>
          <a:p>
            <a:pPr lvl="0"/>
            <a:r>
              <a:rPr lang="en-US"/>
              <a:t>Click to edit Master text styles</a:t>
            </a:r>
          </a:p>
        </p:txBody>
      </p:sp>
      <p:sp>
        <p:nvSpPr>
          <p:cNvPr id="15" name="Text Placeholder 7"/>
          <p:cNvSpPr>
            <a:spLocks noGrp="1"/>
          </p:cNvSpPr>
          <p:nvPr>
            <p:ph type="body" sz="quarter" idx="20"/>
          </p:nvPr>
        </p:nvSpPr>
        <p:spPr>
          <a:xfrm>
            <a:off x="8904312" y="4221088"/>
            <a:ext cx="2376487" cy="1728788"/>
          </a:xfrm>
        </p:spPr>
        <p:txBody>
          <a:bodyPr/>
          <a:lstStyle>
            <a:lvl1pPr marL="0" indent="0" algn="ctr">
              <a:buFontTx/>
              <a:buNone/>
              <a:defRPr/>
            </a:lvl1pPr>
          </a:lstStyle>
          <a:p>
            <a:pPr lvl="0"/>
            <a:r>
              <a:rPr lang="en-US"/>
              <a:t>Click to edit Master text styles</a:t>
            </a:r>
          </a:p>
        </p:txBody>
      </p:sp>
      <p:sp>
        <p:nvSpPr>
          <p:cNvPr id="16"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882036080"/>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Back Picture">
    <p:spTree>
      <p:nvGrpSpPr>
        <p:cNvPr id="1" name=""/>
        <p:cNvGrpSpPr/>
        <p:nvPr/>
      </p:nvGrpSpPr>
      <p:grpSpPr>
        <a:xfrm>
          <a:off x="0" y="0"/>
          <a:ext cx="0" cy="0"/>
          <a:chOff x="0" y="0"/>
          <a:chExt cx="0" cy="0"/>
        </a:xfrm>
      </p:grpSpPr>
      <p:sp>
        <p:nvSpPr>
          <p:cNvPr id="9" name="Right Triangle 8"/>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flipH="1">
            <a:off x="11712573" y="6378574"/>
            <a:ext cx="479425" cy="47942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noFill/>
              </a:defRPr>
            </a:lvl1pPr>
          </a:lstStyle>
          <a:p>
            <a:fld id="{283DF88A-8EFC-4063-9027-1A24992ABC70}" type="datetime3">
              <a:rPr lang="en-US" smtClean="0"/>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dirty="0"/>
              <a:t>Click icon to add picture (</a:t>
            </a:r>
            <a:r>
              <a:rPr lang="en-US" dirty="0"/>
              <a:t>Download more pictures from brand.qt.io</a:t>
            </a:r>
            <a:r>
              <a:rPr lang="en-GB" dirty="0"/>
              <a:t>)</a:t>
            </a:r>
          </a:p>
          <a:p>
            <a:endParaRPr lang="en-GB" dirty="0"/>
          </a:p>
        </p:txBody>
      </p:sp>
      <p:sp>
        <p:nvSpPr>
          <p:cNvPr id="7" name="Title 1"/>
          <p:cNvSpPr>
            <a:spLocks noGrp="1"/>
          </p:cNvSpPr>
          <p:nvPr>
            <p:ph type="title"/>
          </p:nvPr>
        </p:nvSpPr>
        <p:spPr>
          <a:xfrm>
            <a:off x="550862" y="692149"/>
            <a:ext cx="11090275" cy="936626"/>
          </a:xfrm>
        </p:spPr>
        <p:txBody>
          <a:bodyPr/>
          <a:lstStyle>
            <a:lvl1pPr>
              <a:defRPr>
                <a:solidFill>
                  <a:schemeClr val="bg1"/>
                </a:solidFill>
                <a:effectLst/>
              </a:defRPr>
            </a:lvl1pPr>
          </a:lstStyle>
          <a:p>
            <a:r>
              <a:rPr lang="en-US"/>
              <a:t>Click to edit Master title style</a:t>
            </a:r>
            <a:endParaRPr lang="en-US" dirty="0"/>
          </a:p>
        </p:txBody>
      </p:sp>
      <p:sp>
        <p:nvSpPr>
          <p:cNvPr id="11"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506269260"/>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B12EA-2E1A-426F-A2F2-F336791EFBE0}" type="datetime3">
              <a:rPr lang="en-US" smtClean="0"/>
              <a:t>23 February 2022</a:t>
            </a:fld>
            <a:endParaRPr lang="en-US"/>
          </a:p>
        </p:txBody>
      </p:sp>
      <p:sp>
        <p:nvSpPr>
          <p:cNvPr id="4" name="Slide Number Placeholder 3"/>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2337319538"/>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ent and Back Picture">
    <p:spTree>
      <p:nvGrpSpPr>
        <p:cNvPr id="1" name=""/>
        <p:cNvGrpSpPr/>
        <p:nvPr/>
      </p:nvGrpSpPr>
      <p:grpSpPr>
        <a:xfrm>
          <a:off x="0" y="0"/>
          <a:ext cx="0" cy="0"/>
          <a:chOff x="0" y="0"/>
          <a:chExt cx="0" cy="0"/>
        </a:xfrm>
      </p:grpSpPr>
      <p:sp>
        <p:nvSpPr>
          <p:cNvPr id="9" name="Right Triangle 8"/>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flipH="1">
            <a:off x="11712573" y="6378574"/>
            <a:ext cx="479425" cy="47942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noFill/>
              </a:defRPr>
            </a:lvl1pPr>
          </a:lstStyle>
          <a:p>
            <a:fld id="{418104E3-681E-45FB-8165-E38E05302DE2}" type="datetime3">
              <a:rPr lang="en-US" smtClean="0"/>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dirty="0"/>
              <a:t>Click icon to add picture (</a:t>
            </a:r>
            <a:r>
              <a:rPr lang="en-US" dirty="0"/>
              <a:t>Download more pictures from brand.qt.io</a:t>
            </a:r>
            <a:r>
              <a:rPr lang="en-GB" dirty="0"/>
              <a:t>)</a:t>
            </a:r>
          </a:p>
          <a:p>
            <a:endParaRPr lang="en-GB" dirty="0"/>
          </a:p>
        </p:txBody>
      </p:sp>
      <p:sp>
        <p:nvSpPr>
          <p:cNvPr id="7" name="Title 1"/>
          <p:cNvSpPr>
            <a:spLocks noGrp="1"/>
          </p:cNvSpPr>
          <p:nvPr>
            <p:ph type="title"/>
          </p:nvPr>
        </p:nvSpPr>
        <p:spPr>
          <a:xfrm>
            <a:off x="550862" y="692149"/>
            <a:ext cx="11090275" cy="936626"/>
          </a:xfrm>
        </p:spPr>
        <p:txBody>
          <a:bodyPr/>
          <a:lstStyle>
            <a:lvl1pPr>
              <a:defRPr>
                <a:solidFill>
                  <a:schemeClr val="bg1"/>
                </a:solidFill>
                <a:effectLst/>
              </a:defRPr>
            </a:lvl1pPr>
          </a:lstStyle>
          <a:p>
            <a:r>
              <a:rPr lang="en-US"/>
              <a:t>Click to edit Master title style</a:t>
            </a:r>
            <a:endParaRPr lang="en-US" dirty="0"/>
          </a:p>
        </p:txBody>
      </p:sp>
      <p:sp>
        <p:nvSpPr>
          <p:cNvPr id="11" name="Text Placeholder 2"/>
          <p:cNvSpPr>
            <a:spLocks noGrp="1"/>
          </p:cNvSpPr>
          <p:nvPr>
            <p:ph idx="1"/>
          </p:nvPr>
        </p:nvSpPr>
        <p:spPr>
          <a:xfrm>
            <a:off x="550862" y="1844675"/>
            <a:ext cx="11090275" cy="4321175"/>
          </a:xfrm>
          <a:prstGeom prst="rect">
            <a:avLst/>
          </a:prstGeom>
        </p:spPr>
        <p:txBody>
          <a:bodyPr vert="horz" lIns="0" tIns="0" rIns="0" bIns="0" rtlCol="0" anchor="t" anchorCtr="0">
            <a:noAutofit/>
          </a:bodyPr>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vl6pPr>
              <a:defRPr>
                <a:solidFill>
                  <a:schemeClr val="bg1"/>
                </a:solidFill>
                <a:effectLst/>
              </a:defRPr>
            </a:lvl6pPr>
            <a:lvl7pPr>
              <a:defRPr>
                <a:solidFill>
                  <a:schemeClr val="bg1"/>
                </a:solidFill>
                <a:effectLst/>
              </a:defRPr>
            </a:lvl7pPr>
            <a:lvl8pPr>
              <a:defRPr>
                <a:solidFill>
                  <a:schemeClr val="bg1"/>
                </a:solidFill>
                <a:effectLst/>
              </a:defRPr>
            </a:lvl8pPr>
            <a:lvl9pPr>
              <a:defRPr>
                <a:solidFill>
                  <a:schemeClr val="bg1"/>
                </a:solidFill>
                <a:effect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5" hasCustomPrompt="1"/>
          </p:nvPr>
        </p:nvSpPr>
        <p:spPr>
          <a:xfrm>
            <a:off x="550863" y="476673"/>
            <a:ext cx="11090275" cy="216024"/>
          </a:xfrm>
        </p:spPr>
        <p:txBody>
          <a:bodyPr anchor="ctr" anchorCtr="0"/>
          <a:lstStyle>
            <a:lvl1pPr marL="0" indent="0">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13560807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ega">
    <p:bg>
      <p:bgPr>
        <a:solidFill>
          <a:srgbClr val="848895"/>
        </a:solidFill>
        <a:effectLst/>
      </p:bgPr>
    </p:bg>
    <p:spTree>
      <p:nvGrpSpPr>
        <p:cNvPr id="1" name=""/>
        <p:cNvGrpSpPr/>
        <p:nvPr/>
      </p:nvGrpSpPr>
      <p:grpSpPr>
        <a:xfrm>
          <a:off x="0" y="0"/>
          <a:ext cx="0" cy="0"/>
          <a:chOff x="0" y="0"/>
          <a:chExt cx="0" cy="0"/>
        </a:xfrm>
      </p:grpSpPr>
      <p:sp>
        <p:nvSpPr>
          <p:cNvPr id="12"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4" name="Group 13">
            <a:extLst>
              <a:ext uri="{C183D7F6-B498-43B3-948B-1728B52AA6E4}">
                <adec:decorative xmlns:adec="http://schemas.microsoft.com/office/drawing/2017/decorative" val="1"/>
              </a:ext>
            </a:extLst>
          </p:cNvPr>
          <p:cNvGrpSpPr/>
          <p:nvPr userDrawn="1"/>
        </p:nvGrpSpPr>
        <p:grpSpPr>
          <a:xfrm>
            <a:off x="11151163" y="6165850"/>
            <a:ext cx="489975" cy="360040"/>
            <a:chOff x="11151163" y="6165850"/>
            <a:chExt cx="489975" cy="360040"/>
          </a:xfrm>
        </p:grpSpPr>
        <p:sp>
          <p:nvSpPr>
            <p:cNvPr id="15" name="Snip Diagonal Corner Rectangle 14"/>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 name="Date Placeholder 3"/>
          <p:cNvSpPr>
            <a:spLocks noGrp="1"/>
          </p:cNvSpPr>
          <p:nvPr>
            <p:ph type="dt" sz="half" idx="10"/>
          </p:nvPr>
        </p:nvSpPr>
        <p:spPr/>
        <p:txBody>
          <a:bodyPr/>
          <a:lstStyle>
            <a:lvl1pPr>
              <a:defRPr>
                <a:solidFill>
                  <a:schemeClr val="bg1"/>
                </a:solidFill>
              </a:defRPr>
            </a:lvl1pPr>
          </a:lstStyle>
          <a:p>
            <a:fld id="{105768CA-0DE8-4AEA-B10E-26E5A44387C3}" type="datetime3">
              <a:rPr lang="en-US" smtClean="0"/>
              <a:t>23 February 2022</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683D178-98AA-4574-9EAA-8EB007C55176}" type="slidenum">
              <a:rPr lang="en-US" smtClean="0"/>
              <a:pPr/>
              <a:t>‹#›</a:t>
            </a:fld>
            <a:endParaRPr lang="en-US"/>
          </a:p>
        </p:txBody>
      </p:sp>
      <p:sp>
        <p:nvSpPr>
          <p:cNvPr id="7" name="Title 1"/>
          <p:cNvSpPr>
            <a:spLocks noGrp="1"/>
          </p:cNvSpPr>
          <p:nvPr>
            <p:ph type="title"/>
          </p:nvPr>
        </p:nvSpPr>
        <p:spPr>
          <a:xfrm>
            <a:off x="550862" y="692149"/>
            <a:ext cx="11090275" cy="936626"/>
          </a:xfrm>
        </p:spPr>
        <p:txBody>
          <a:bodyPr/>
          <a:lstStyle>
            <a:lvl1pPr>
              <a:defRPr>
                <a:solidFill>
                  <a:schemeClr val="bg1"/>
                </a:solidFill>
                <a:effectLst/>
              </a:defRPr>
            </a:lvl1pPr>
          </a:lstStyle>
          <a:p>
            <a:r>
              <a:rPr lang="en-US"/>
              <a:t>Click to edit Master title style</a:t>
            </a:r>
            <a:endParaRPr lang="en-US" dirty="0"/>
          </a:p>
        </p:txBody>
      </p:sp>
      <p:sp>
        <p:nvSpPr>
          <p:cNvPr id="13" name="Text Placeholder 2"/>
          <p:cNvSpPr>
            <a:spLocks noGrp="1"/>
          </p:cNvSpPr>
          <p:nvPr>
            <p:ph type="body" sz="quarter" idx="15"/>
          </p:nvPr>
        </p:nvSpPr>
        <p:spPr>
          <a:xfrm>
            <a:off x="550863" y="1844676"/>
            <a:ext cx="11090274" cy="4284554"/>
          </a:xfrm>
        </p:spPr>
        <p:txBody>
          <a:bodyPr/>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pic>
        <p:nvPicPr>
          <p:cNvPr id="18" name="Picture 17">
            <a:extLst>
              <a:ext uri="{FF2B5EF4-FFF2-40B4-BE49-F238E27FC236}">
                <a16:creationId xmlns:a16="http://schemas.microsoft.com/office/drawing/2014/main" id="{E9A4A414-E715-3B48-8EEA-DE8798D12A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8010" y="6126359"/>
            <a:ext cx="3564535" cy="438982"/>
          </a:xfrm>
          <a:prstGeom prst="rect">
            <a:avLst/>
          </a:prstGeom>
        </p:spPr>
      </p:pic>
    </p:spTree>
    <p:extLst>
      <p:ext uri="{BB962C8B-B14F-4D97-AF65-F5344CB8AC3E}">
        <p14:creationId xmlns:p14="http://schemas.microsoft.com/office/powerpoint/2010/main" val="19128151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9" name="Rectangle 8"/>
          <p:cNvSpPr/>
          <p:nvPr userDrawn="1"/>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p:nvPr>
        </p:nvSpPr>
        <p:spPr>
          <a:xfrm>
            <a:off x="550863" y="692149"/>
            <a:ext cx="5257106" cy="936626"/>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50863" y="1844675"/>
            <a:ext cx="5257105" cy="4321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84032" y="1844675"/>
            <a:ext cx="5257106"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51485C-34D3-4ECC-994B-A61645FE01F4}" type="datetime3">
              <a:rPr lang="en-US" smtClean="0"/>
              <a:t>23 February 2022</a:t>
            </a:fld>
            <a:endParaRPr lang="en-US"/>
          </a:p>
        </p:txBody>
      </p:sp>
      <p:sp>
        <p:nvSpPr>
          <p:cNvPr id="6" name="Footer Placeholder 5"/>
          <p:cNvSpPr>
            <a:spLocks noGrp="1"/>
          </p:cNvSpPr>
          <p:nvPr>
            <p:ph type="ftr" sz="quarter" idx="11"/>
          </p:nvPr>
        </p:nvSpPr>
        <p:spPr/>
        <p:txBody>
          <a:bodyPr/>
          <a:lstStyle/>
          <a:p>
            <a:r>
              <a:rPr lang="en-US"/>
              <a:t>Presentation name / Author</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2824350477"/>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9"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dirty="0"/>
              <a:t> Click icon to change picture or select picture shape and insert picture (</a:t>
            </a:r>
            <a:r>
              <a:rPr lang="en-US" dirty="0"/>
              <a:t>Download more pictures from brand.qt.io</a:t>
            </a:r>
            <a:r>
              <a:rPr lang="en-GB" dirty="0"/>
              <a:t>)</a:t>
            </a:r>
          </a:p>
          <a:p>
            <a:r>
              <a:rPr lang="en-GB" dirty="0"/>
              <a:t>  </a:t>
            </a:r>
          </a:p>
        </p:txBody>
      </p:sp>
      <p:sp>
        <p:nvSpPr>
          <p:cNvPr id="2" name="Title 1"/>
          <p:cNvSpPr>
            <a:spLocks noGrp="1"/>
          </p:cNvSpPr>
          <p:nvPr>
            <p:ph type="ctrTitle"/>
          </p:nvPr>
        </p:nvSpPr>
        <p:spPr>
          <a:xfrm>
            <a:off x="550862" y="3032943"/>
            <a:ext cx="11090275" cy="792113"/>
          </a:xfrm>
        </p:spPr>
        <p:txBody>
          <a:bodyPr anchor="ctr" anchorCtr="0"/>
          <a:lstStyle>
            <a:lvl1pPr algn="ctr">
              <a:defRPr sz="4800" baseline="0">
                <a:solidFill>
                  <a:schemeClr val="bg1"/>
                </a:solidFill>
                <a:effectLst/>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noFill/>
              </a:defRPr>
            </a:lvl1pPr>
          </a:lstStyle>
          <a:p>
            <a:fld id="{4942363A-7844-4A5F-9151-324B2D147D09}" type="datetime3">
              <a:rPr lang="en-US" smtClean="0"/>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Text Placeholder 14">
            <a:extLst>
              <a:ext uri="{C183D7F6-B498-43B3-948B-1728B52AA6E4}">
                <adec:decorative xmlns:adec="http://schemas.microsoft.com/office/drawing/2017/decorative" val="1"/>
              </a:ext>
            </a:extLst>
          </p:cNvPr>
          <p:cNvSpPr>
            <a:spLocks noGrp="1" noChangeAspect="1"/>
          </p:cNvSpPr>
          <p:nvPr>
            <p:ph type="body" sz="quarter" idx="15"/>
          </p:nvPr>
        </p:nvSpPr>
        <p:spPr>
          <a:xfrm>
            <a:off x="550863" y="549275"/>
            <a:ext cx="720000" cy="529200"/>
          </a:xfrm>
          <a:blipFill>
            <a:blip r:embed="rId2"/>
            <a:stretch>
              <a:fillRect/>
            </a:stretch>
          </a:blipFill>
        </p:spPr>
        <p:txBody>
          <a:bodyPr/>
          <a:lstStyle>
            <a:lvl1pPr marL="0" indent="0">
              <a:buFontTx/>
              <a:buNone/>
              <a:defRPr sz="200">
                <a:noFill/>
              </a:defRPr>
            </a:lvl1pPr>
          </a:lstStyle>
          <a:p>
            <a:pPr lvl="0"/>
            <a:r>
              <a:rPr lang="en-US"/>
              <a:t>Click to edit Master text styles</a:t>
            </a:r>
          </a:p>
        </p:txBody>
      </p:sp>
      <p:pic>
        <p:nvPicPr>
          <p:cNvPr id="8" name="Picture 7">
            <a:extLst>
              <a:ext uri="{FF2B5EF4-FFF2-40B4-BE49-F238E27FC236}">
                <a16:creationId xmlns:a16="http://schemas.microsoft.com/office/drawing/2014/main" id="{FCA65012-3E4E-7A43-A4C3-79E0E522E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0801" y="574451"/>
            <a:ext cx="3564535" cy="438982"/>
          </a:xfrm>
          <a:prstGeom prst="rect">
            <a:avLst/>
          </a:prstGeom>
        </p:spPr>
      </p:pic>
    </p:spTree>
    <p:extLst>
      <p:ext uri="{BB962C8B-B14F-4D97-AF65-F5344CB8AC3E}">
        <p14:creationId xmlns:p14="http://schemas.microsoft.com/office/powerpoint/2010/main" val="3722767745"/>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A">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3429000"/>
            <a:ext cx="6481241" cy="273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E0A975-FD17-4437-B4A2-7C308A55AB12}"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US"/>
              <a:t>Click icon to add picture</a:t>
            </a:r>
            <a:endParaRPr lang="en-GB"/>
          </a:p>
        </p:txBody>
      </p:sp>
      <p:sp>
        <p:nvSpPr>
          <p:cNvPr id="9" name="Freeform 7">
            <a:extLst>
              <a:ext uri="{C183D7F6-B498-43B3-948B-1728B52AA6E4}">
                <adec:decorative xmlns:adec="http://schemas.microsoft.com/office/drawing/2017/decorative" val="1"/>
              </a:ext>
            </a:extLst>
          </p:cNvPr>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Text Placeholder 15"/>
          <p:cNvSpPr>
            <a:spLocks noGrp="1"/>
          </p:cNvSpPr>
          <p:nvPr>
            <p:ph type="body" sz="quarter" idx="14"/>
          </p:nvPr>
        </p:nvSpPr>
        <p:spPr>
          <a:xfrm>
            <a:off x="983431" y="1988840"/>
            <a:ext cx="6049193" cy="1152128"/>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US"/>
              <a:t>Click to edit Master text styles</a:t>
            </a:r>
          </a:p>
          <a:p>
            <a:pPr lvl="1"/>
            <a:r>
              <a:rPr lang="en-US"/>
              <a:t>Second level</a:t>
            </a:r>
          </a:p>
          <a:p>
            <a:pPr lvl="2"/>
            <a:r>
              <a:rPr lang="en-US"/>
              <a:t>Third level</a:t>
            </a:r>
          </a:p>
        </p:txBody>
      </p:sp>
      <p:sp>
        <p:nvSpPr>
          <p:cNvPr id="12" name="Freeform 6">
            <a:extLst>
              <a:ext uri="{C183D7F6-B498-43B3-948B-1728B52AA6E4}">
                <adec:decorative xmlns:adec="http://schemas.microsoft.com/office/drawing/2017/decorative" val="1"/>
              </a:ext>
            </a:extLst>
          </p:cNvPr>
          <p:cNvSpPr>
            <a:spLocks noChangeAspect="1"/>
          </p:cNvSpPr>
          <p:nvPr userDrawn="1"/>
        </p:nvSpPr>
        <p:spPr bwMode="auto">
          <a:xfrm>
            <a:off x="550863" y="183801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2"/>
          <p:cNvSpPr>
            <a:spLocks noGrp="1"/>
          </p:cNvSpPr>
          <p:nvPr>
            <p:ph type="body" idx="15"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039491817"/>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F">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92E788B-C82A-46C9-BC41-1DF5D6B9F95E}"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US"/>
              <a:t>Click icon to add picture</a:t>
            </a:r>
            <a:endParaRPr lang="en-GB"/>
          </a:p>
        </p:txBody>
      </p:sp>
      <p:sp>
        <p:nvSpPr>
          <p:cNvPr id="9" name="Freeform 7">
            <a:extLst>
              <a:ext uri="{C183D7F6-B498-43B3-948B-1728B52AA6E4}">
                <adec:decorative xmlns:adec="http://schemas.microsoft.com/office/drawing/2017/decorative" val="1"/>
              </a:ext>
            </a:extLst>
          </p:cNvPr>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Text Placeholder 15"/>
          <p:cNvSpPr>
            <a:spLocks noGrp="1"/>
          </p:cNvSpPr>
          <p:nvPr>
            <p:ph type="body" sz="quarter" idx="14"/>
          </p:nvPr>
        </p:nvSpPr>
        <p:spPr>
          <a:xfrm>
            <a:off x="983431" y="1988840"/>
            <a:ext cx="6049193" cy="4177010"/>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US"/>
              <a:t>Click to edit Master text styles</a:t>
            </a:r>
          </a:p>
          <a:p>
            <a:pPr lvl="1"/>
            <a:r>
              <a:rPr lang="en-US"/>
              <a:t>Second level</a:t>
            </a:r>
          </a:p>
          <a:p>
            <a:pPr lvl="2"/>
            <a:r>
              <a:rPr lang="en-US"/>
              <a:t>Third level</a:t>
            </a:r>
          </a:p>
        </p:txBody>
      </p:sp>
      <p:sp>
        <p:nvSpPr>
          <p:cNvPr id="11" name="Freeform 6">
            <a:extLst>
              <a:ext uri="{C183D7F6-B498-43B3-948B-1728B52AA6E4}">
                <adec:decorative xmlns:adec="http://schemas.microsoft.com/office/drawing/2017/decorative" val="1"/>
              </a:ext>
            </a:extLst>
          </p:cNvPr>
          <p:cNvSpPr>
            <a:spLocks noChangeAspect="1"/>
          </p:cNvSpPr>
          <p:nvPr userDrawn="1"/>
        </p:nvSpPr>
        <p:spPr bwMode="auto">
          <a:xfrm>
            <a:off x="550863" y="183801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Text Placeholder 2"/>
          <p:cNvSpPr>
            <a:spLocks noGrp="1"/>
          </p:cNvSpPr>
          <p:nvPr>
            <p:ph type="body" idx="1"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562440579"/>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B">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82AF339D-7708-49DA-897D-8FF11C5BE98B}"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6"/>
            <a:ext cx="4320000" cy="2160588"/>
          </a:xfrm>
          <a:prstGeom prst="snip2DiagRect">
            <a:avLst>
              <a:gd name="adj1" fmla="val 4616"/>
              <a:gd name="adj2" fmla="val 0"/>
            </a:avLst>
          </a:prstGeom>
        </p:spPr>
        <p:txBody>
          <a:bodyPr/>
          <a:lstStyle>
            <a:lvl1pPr marL="0" indent="0">
              <a:buFontTx/>
              <a:buNone/>
              <a:defRPr sz="1200"/>
            </a:lvl1pPr>
          </a:lstStyle>
          <a:p>
            <a:r>
              <a:rPr lang="en-US"/>
              <a:t>Click icon to add picture</a:t>
            </a:r>
            <a:endParaRPr lang="en-GB" dirty="0"/>
          </a:p>
        </p:txBody>
      </p:sp>
      <p:sp>
        <p:nvSpPr>
          <p:cNvPr id="9" name="Freeform 7">
            <a:extLst>
              <a:ext uri="{C183D7F6-B498-43B3-948B-1728B52AA6E4}">
                <adec:decorative xmlns:adec="http://schemas.microsoft.com/office/drawing/2017/decorative" val="1"/>
              </a:ext>
            </a:extLst>
          </p:cNvPr>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Content Placeholder 2"/>
          <p:cNvSpPr>
            <a:spLocks noGrp="1"/>
          </p:cNvSpPr>
          <p:nvPr>
            <p:ph sz="half" idx="1"/>
          </p:nvPr>
        </p:nvSpPr>
        <p:spPr>
          <a:xfrm>
            <a:off x="550863" y="1844675"/>
            <a:ext cx="6481241"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5"/>
          <p:cNvSpPr>
            <a:spLocks noGrp="1"/>
          </p:cNvSpPr>
          <p:nvPr>
            <p:ph type="body" sz="quarter" idx="16"/>
          </p:nvPr>
        </p:nvSpPr>
        <p:spPr>
          <a:xfrm>
            <a:off x="7752230" y="4401108"/>
            <a:ext cx="3888908" cy="1764742"/>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US"/>
              <a:t>Click to edit Master text styles</a:t>
            </a:r>
          </a:p>
          <a:p>
            <a:pPr lvl="1"/>
            <a:r>
              <a:rPr lang="en-US"/>
              <a:t>Second level</a:t>
            </a:r>
          </a:p>
          <a:p>
            <a:pPr lvl="2"/>
            <a:r>
              <a:rPr lang="en-US"/>
              <a:t>Third level</a:t>
            </a:r>
          </a:p>
        </p:txBody>
      </p:sp>
      <p:sp>
        <p:nvSpPr>
          <p:cNvPr id="11" name="Freeform 6">
            <a:extLst>
              <a:ext uri="{C183D7F6-B498-43B3-948B-1728B52AA6E4}">
                <adec:decorative xmlns:adec="http://schemas.microsoft.com/office/drawing/2017/decorative" val="1"/>
              </a:ext>
            </a:extLst>
          </p:cNvPr>
          <p:cNvSpPr>
            <a:spLocks noChangeAspect="1"/>
          </p:cNvSpPr>
          <p:nvPr userDrawn="1"/>
        </p:nvSpPr>
        <p:spPr bwMode="auto">
          <a:xfrm>
            <a:off x="7320170" y="4221110"/>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2"/>
          <p:cNvSpPr>
            <a:spLocks noGrp="1"/>
          </p:cNvSpPr>
          <p:nvPr>
            <p:ph type="body" idx="17"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275589538"/>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se C">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C6929E9-C5A0-4B9C-8C37-BAC743793C36}"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US"/>
              <a:t>Click icon to add picture</a:t>
            </a:r>
            <a:endParaRPr lang="en-GB"/>
          </a:p>
        </p:txBody>
      </p:sp>
      <p:sp>
        <p:nvSpPr>
          <p:cNvPr id="9" name="Freeform 7">
            <a:extLst>
              <a:ext uri="{C183D7F6-B498-43B3-948B-1728B52AA6E4}">
                <adec:decorative xmlns:adec="http://schemas.microsoft.com/office/drawing/2017/decorative" val="1"/>
              </a:ext>
            </a:extLst>
          </p:cNvPr>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Text Placeholder 15"/>
          <p:cNvSpPr>
            <a:spLocks noGrp="1"/>
          </p:cNvSpPr>
          <p:nvPr>
            <p:ph type="body" sz="quarter" idx="14"/>
          </p:nvPr>
        </p:nvSpPr>
        <p:spPr>
          <a:xfrm>
            <a:off x="983291" y="1988840"/>
            <a:ext cx="6049334" cy="1872208"/>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US"/>
              <a:t>Click to edit Master text styles</a:t>
            </a:r>
          </a:p>
          <a:p>
            <a:pPr lvl="1"/>
            <a:r>
              <a:rPr lang="en-US"/>
              <a:t>Second level</a:t>
            </a:r>
          </a:p>
          <a:p>
            <a:pPr lvl="2"/>
            <a:r>
              <a:rPr lang="en-US"/>
              <a:t>Third level</a:t>
            </a:r>
          </a:p>
        </p:txBody>
      </p:sp>
      <p:sp>
        <p:nvSpPr>
          <p:cNvPr id="16" name="Text Placeholder 15"/>
          <p:cNvSpPr>
            <a:spLocks noGrp="1"/>
          </p:cNvSpPr>
          <p:nvPr>
            <p:ph type="body" sz="quarter" idx="15"/>
          </p:nvPr>
        </p:nvSpPr>
        <p:spPr>
          <a:xfrm>
            <a:off x="983431" y="4221088"/>
            <a:ext cx="6049193" cy="1944762"/>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US"/>
              <a:t>Click to edit Master text styles</a:t>
            </a:r>
          </a:p>
          <a:p>
            <a:pPr lvl="1"/>
            <a:r>
              <a:rPr lang="en-US"/>
              <a:t>Second level</a:t>
            </a:r>
          </a:p>
          <a:p>
            <a:pPr lvl="2"/>
            <a:r>
              <a:rPr lang="en-US"/>
              <a:t>Third level</a:t>
            </a:r>
          </a:p>
        </p:txBody>
      </p:sp>
      <p:sp>
        <p:nvSpPr>
          <p:cNvPr id="12" name="Freeform 6">
            <a:extLst>
              <a:ext uri="{C183D7F6-B498-43B3-948B-1728B52AA6E4}">
                <adec:decorative xmlns:adec="http://schemas.microsoft.com/office/drawing/2017/decorative" val="1"/>
              </a:ext>
            </a:extLst>
          </p:cNvPr>
          <p:cNvSpPr>
            <a:spLocks noChangeAspect="1"/>
          </p:cNvSpPr>
          <p:nvPr userDrawn="1"/>
        </p:nvSpPr>
        <p:spPr bwMode="auto">
          <a:xfrm>
            <a:off x="550863" y="183801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C183D7F6-B498-43B3-948B-1728B52AA6E4}">
                <adec:decorative xmlns:adec="http://schemas.microsoft.com/office/drawing/2017/decorative" val="1"/>
              </a:ext>
            </a:extLst>
          </p:cNvPr>
          <p:cNvSpPr>
            <a:spLocks noChangeAspect="1"/>
          </p:cNvSpPr>
          <p:nvPr userDrawn="1"/>
        </p:nvSpPr>
        <p:spPr bwMode="auto">
          <a:xfrm>
            <a:off x="550863" y="4077090"/>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2"/>
          <p:cNvSpPr>
            <a:spLocks noGrp="1"/>
          </p:cNvSpPr>
          <p:nvPr>
            <p:ph type="body" idx="1"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26999805"/>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ase D">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844675"/>
            <a:ext cx="6481241"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6C58A7-E6FF-48AC-85C7-42664EEF23F7}"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US"/>
              <a:t>Click icon to add picture</a:t>
            </a:r>
            <a:endParaRPr lang="en-GB"/>
          </a:p>
        </p:txBody>
      </p:sp>
      <p:sp>
        <p:nvSpPr>
          <p:cNvPr id="9" name="Freeform 7">
            <a:extLst>
              <a:ext uri="{C183D7F6-B498-43B3-948B-1728B52AA6E4}">
                <adec:decorative xmlns:adec="http://schemas.microsoft.com/office/drawing/2017/decorative" val="1"/>
              </a:ext>
            </a:extLst>
          </p:cNvPr>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Text Placeholder 2"/>
          <p:cNvSpPr>
            <a:spLocks noGrp="1"/>
          </p:cNvSpPr>
          <p:nvPr>
            <p:ph type="body" idx="14"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21011345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se E">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844675"/>
            <a:ext cx="6481241" cy="720205"/>
          </a:xfrm>
        </p:spPr>
        <p:txBody>
          <a:body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B6925FE1-4EE2-4D4E-AE0F-64DDE48087E6}" type="datetime3">
              <a:rPr lang="en-US" smtClean="0"/>
              <a:t>23 February 2022</a:t>
            </a:fld>
            <a:endParaRPr lang="en-US"/>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US"/>
              <a:t>Click icon to add picture</a:t>
            </a:r>
            <a:endParaRPr lang="en-GB"/>
          </a:p>
        </p:txBody>
      </p:sp>
      <p:sp>
        <p:nvSpPr>
          <p:cNvPr id="9" name="Freeform 7">
            <a:extLst>
              <a:ext uri="{C183D7F6-B498-43B3-948B-1728B52AA6E4}">
                <adec:decorative xmlns:adec="http://schemas.microsoft.com/office/drawing/2017/decorative" val="1"/>
              </a:ext>
            </a:extLst>
          </p:cNvPr>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Text Placeholder 15"/>
          <p:cNvSpPr>
            <a:spLocks noGrp="1"/>
          </p:cNvSpPr>
          <p:nvPr>
            <p:ph type="body" sz="quarter" idx="15"/>
          </p:nvPr>
        </p:nvSpPr>
        <p:spPr>
          <a:xfrm>
            <a:off x="983431" y="2852920"/>
            <a:ext cx="6049193" cy="3312930"/>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US"/>
              <a:t>Click to edit Master text styles</a:t>
            </a:r>
          </a:p>
          <a:p>
            <a:pPr lvl="1"/>
            <a:r>
              <a:rPr lang="en-US"/>
              <a:t>Second level</a:t>
            </a:r>
          </a:p>
          <a:p>
            <a:pPr lvl="2"/>
            <a:r>
              <a:rPr lang="en-US"/>
              <a:t>Third level</a:t>
            </a:r>
          </a:p>
        </p:txBody>
      </p:sp>
      <p:sp>
        <p:nvSpPr>
          <p:cNvPr id="11" name="Freeform 6">
            <a:extLst>
              <a:ext uri="{C183D7F6-B498-43B3-948B-1728B52AA6E4}">
                <adec:decorative xmlns:adec="http://schemas.microsoft.com/office/drawing/2017/decorative" val="1"/>
              </a:ext>
            </a:extLst>
          </p:cNvPr>
          <p:cNvSpPr>
            <a:spLocks noChangeAspect="1"/>
          </p:cNvSpPr>
          <p:nvPr userDrawn="1"/>
        </p:nvSpPr>
        <p:spPr bwMode="auto">
          <a:xfrm>
            <a:off x="550863" y="2708900"/>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2" name="Text Placeholder 2"/>
          <p:cNvSpPr>
            <a:spLocks noGrp="1"/>
          </p:cNvSpPr>
          <p:nvPr>
            <p:ph type="body" idx="16"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238424177"/>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 Contacts">
    <p:bg>
      <p:bgPr>
        <a:solidFill>
          <a:schemeClr val="bg2"/>
        </a:solidFill>
        <a:effectLst/>
      </p:bgPr>
    </p:bg>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0"/>
            <a:ext cx="6743700" cy="6858000"/>
          </a:xfrm>
          <a:custGeom>
            <a:avLst/>
            <a:gdLst/>
            <a:ahLst/>
            <a:cxnLst/>
            <a:rect l="l" t="t" r="r" b="b"/>
            <a:pathLst>
              <a:path w="6743700" h="6858000">
                <a:moveTo>
                  <a:pt x="0" y="0"/>
                </a:moveTo>
                <a:lnTo>
                  <a:pt x="5448300" y="0"/>
                </a:lnTo>
                <a:lnTo>
                  <a:pt x="6743700" y="0"/>
                </a:lnTo>
                <a:lnTo>
                  <a:pt x="544830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p:cNvSpPr>
            <a:spLocks noGrp="1"/>
          </p:cNvSpPr>
          <p:nvPr>
            <p:ph type="dt" sz="half" idx="10"/>
          </p:nvPr>
        </p:nvSpPr>
        <p:spPr/>
        <p:txBody>
          <a:bodyPr/>
          <a:lstStyle>
            <a:lvl1pPr>
              <a:defRPr>
                <a:noFill/>
              </a:defRPr>
            </a:lvl1pPr>
          </a:lstStyle>
          <a:p>
            <a:fld id="{11884B64-DCF6-4E99-B60E-8EB89106D7D6}" type="datetime3">
              <a:rPr lang="en-US" smtClean="0"/>
              <a:t>23 February 2022</a:t>
            </a:fld>
            <a:endParaRPr lang="en-US"/>
          </a:p>
        </p:txBody>
      </p:sp>
      <p:sp>
        <p:nvSpPr>
          <p:cNvPr id="5" name="Footer Placeholder 4"/>
          <p:cNvSpPr>
            <a:spLocks noGrp="1"/>
          </p:cNvSpPr>
          <p:nvPr>
            <p:ph type="ftr" sz="quarter" idx="11"/>
          </p:nvPr>
        </p:nvSpPr>
        <p:spPr>
          <a:xfrm>
            <a:off x="2855912" y="6381750"/>
            <a:ext cx="8785225" cy="142875"/>
          </a:xfrm>
          <a:prstGeom prst="rect">
            <a:avLst/>
          </a:prstGeo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Title 1"/>
          <p:cNvSpPr>
            <a:spLocks noGrp="1"/>
          </p:cNvSpPr>
          <p:nvPr>
            <p:ph type="ctrTitle" hasCustomPrompt="1"/>
          </p:nvPr>
        </p:nvSpPr>
        <p:spPr>
          <a:xfrm>
            <a:off x="550863" y="692671"/>
            <a:ext cx="4897438" cy="4176192"/>
          </a:xfrm>
        </p:spPr>
        <p:txBody>
          <a:bodyPr anchor="t" anchorCtr="0"/>
          <a:lstStyle>
            <a:lvl1pPr algn="l">
              <a:defRPr sz="4800" baseline="0">
                <a:solidFill>
                  <a:schemeClr val="tx1"/>
                </a:solidFill>
              </a:defRPr>
            </a:lvl1pPr>
          </a:lstStyle>
          <a:p>
            <a:r>
              <a:rPr lang="en-US" dirty="0"/>
              <a:t>Add Thank you text.</a:t>
            </a:r>
          </a:p>
        </p:txBody>
      </p:sp>
      <p:sp>
        <p:nvSpPr>
          <p:cNvPr id="13" name="Text Placeholder 11"/>
          <p:cNvSpPr>
            <a:spLocks noGrp="1"/>
          </p:cNvSpPr>
          <p:nvPr>
            <p:ph type="body" sz="quarter" idx="13" hasCustomPrompt="1"/>
          </p:nvPr>
        </p:nvSpPr>
        <p:spPr>
          <a:xfrm>
            <a:off x="550863" y="5013176"/>
            <a:ext cx="4897437" cy="1152674"/>
          </a:xfrm>
        </p:spPr>
        <p:txBody>
          <a:bodyPr anchor="b" anchorCtr="0"/>
          <a:lstStyle>
            <a:lvl1pPr marL="0" indent="0">
              <a:buFontTx/>
              <a:buNone/>
              <a:defRPr sz="1400" baseline="0">
                <a:solidFill>
                  <a:schemeClr val="tx1"/>
                </a:solidFill>
              </a:defRPr>
            </a:lvl1pPr>
          </a:lstStyle>
          <a:p>
            <a:pPr lvl="0"/>
            <a:r>
              <a:rPr lang="en-US" dirty="0"/>
              <a:t>Insert your contact details</a:t>
            </a:r>
            <a:endParaRPr lang="en-GB" dirty="0"/>
          </a:p>
        </p:txBody>
      </p:sp>
      <p:grpSp>
        <p:nvGrpSpPr>
          <p:cNvPr id="18" name="Group 17">
            <a:extLst>
              <a:ext uri="{FF2B5EF4-FFF2-40B4-BE49-F238E27FC236}">
                <a16:creationId xmlns:a16="http://schemas.microsoft.com/office/drawing/2014/main" id="{F3EAF8CA-FC5C-4535-ACA8-5E96E125F5EC}"/>
              </a:ext>
              <a:ext uri="{C183D7F6-B498-43B3-948B-1728B52AA6E4}">
                <adec:decorative xmlns:adec="http://schemas.microsoft.com/office/drawing/2017/decorative" val="1"/>
              </a:ext>
            </a:extLst>
          </p:cNvPr>
          <p:cNvGrpSpPr>
            <a:grpSpLocks noChangeAspect="1"/>
          </p:cNvGrpSpPr>
          <p:nvPr userDrawn="1"/>
        </p:nvGrpSpPr>
        <p:grpSpPr>
          <a:xfrm>
            <a:off x="10915200" y="5623200"/>
            <a:ext cx="720000" cy="529065"/>
            <a:chOff x="11151163" y="6165850"/>
            <a:chExt cx="489975" cy="360040"/>
          </a:xfrm>
        </p:grpSpPr>
        <p:sp>
          <p:nvSpPr>
            <p:cNvPr id="19" name="Snip Diagonal Corner Rectangle 26">
              <a:extLst>
                <a:ext uri="{FF2B5EF4-FFF2-40B4-BE49-F238E27FC236}">
                  <a16:creationId xmlns:a16="http://schemas.microsoft.com/office/drawing/2014/main" id="{6234985F-FD24-4FA4-84C6-A7D41C43E2BD}"/>
                </a:ext>
              </a:extLst>
            </p:cNvPr>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Freeform 6">
              <a:extLst>
                <a:ext uri="{FF2B5EF4-FFF2-40B4-BE49-F238E27FC236}">
                  <a16:creationId xmlns:a16="http://schemas.microsoft.com/office/drawing/2014/main" id="{B21502A9-5AE3-4B16-BCF8-29771F807EAE}"/>
                </a:ext>
              </a:extLst>
            </p:cNvPr>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12" name="Picture 11">
            <a:extLst>
              <a:ext uri="{FF2B5EF4-FFF2-40B4-BE49-F238E27FC236}">
                <a16:creationId xmlns:a16="http://schemas.microsoft.com/office/drawing/2014/main" id="{F905902B-4BD6-1A4E-801B-44B345B3A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7767" y="5703116"/>
            <a:ext cx="3089302" cy="380456"/>
          </a:xfrm>
          <a:prstGeom prst="rect">
            <a:avLst/>
          </a:prstGeom>
        </p:spPr>
      </p:pic>
    </p:spTree>
    <p:extLst>
      <p:ext uri="{BB962C8B-B14F-4D97-AF65-F5344CB8AC3E}">
        <p14:creationId xmlns:p14="http://schemas.microsoft.com/office/powerpoint/2010/main" val="3527736501"/>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bg2"/>
        </a:solidFill>
        <a:effectLst/>
      </p:bgPr>
    </p:bg>
    <p:spTree>
      <p:nvGrpSpPr>
        <p:cNvPr id="1" name=""/>
        <p:cNvGrpSpPr/>
        <p:nvPr/>
      </p:nvGrpSpPr>
      <p:grpSpPr>
        <a:xfrm>
          <a:off x="0" y="0"/>
          <a:ext cx="0" cy="0"/>
          <a:chOff x="0" y="0"/>
          <a:chExt cx="0" cy="0"/>
        </a:xfrm>
      </p:grpSpPr>
      <p:sp>
        <p:nvSpPr>
          <p:cNvPr id="16" name="Freeform 14">
            <a:extLst>
              <a:ext uri="{C183D7F6-B498-43B3-948B-1728B52AA6E4}">
                <adec:decorative xmlns:adec="http://schemas.microsoft.com/office/drawing/2017/decorative" val="1"/>
              </a:ext>
            </a:extLst>
          </p:cNvPr>
          <p:cNvSpPr>
            <a:spLocks/>
          </p:cNvSpPr>
          <p:nvPr userDrawn="1"/>
        </p:nvSpPr>
        <p:spPr bwMode="auto">
          <a:xfrm>
            <a:off x="1273175" y="551147"/>
            <a:ext cx="10918825" cy="6307137"/>
          </a:xfrm>
          <a:custGeom>
            <a:avLst/>
            <a:gdLst>
              <a:gd name="T0" fmla="*/ 6878 w 6878"/>
              <a:gd name="T1" fmla="*/ 0 h 3973"/>
              <a:gd name="T2" fmla="*/ 6878 w 6878"/>
              <a:gd name="T3" fmla="*/ 3973 h 3973"/>
              <a:gd name="T4" fmla="*/ 310 w 6878"/>
              <a:gd name="T5" fmla="*/ 3973 h 3973"/>
              <a:gd name="T6" fmla="*/ 0 w 6878"/>
              <a:gd name="T7" fmla="*/ 3220 h 3973"/>
              <a:gd name="T8" fmla="*/ 0 w 6878"/>
              <a:gd name="T9" fmla="*/ 3220 h 3973"/>
              <a:gd name="T10" fmla="*/ 0 w 6878"/>
              <a:gd name="T11" fmla="*/ 3220 h 3973"/>
              <a:gd name="T12" fmla="*/ 1043 w 6878"/>
              <a:gd name="T13" fmla="*/ 1496 h 3973"/>
              <a:gd name="T14" fmla="*/ 6878 w 6878"/>
              <a:gd name="T15" fmla="*/ 0 h 39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78" h="3973">
                <a:moveTo>
                  <a:pt x="6878" y="0"/>
                </a:moveTo>
                <a:lnTo>
                  <a:pt x="6878" y="3973"/>
                </a:lnTo>
                <a:lnTo>
                  <a:pt x="310" y="3973"/>
                </a:lnTo>
                <a:lnTo>
                  <a:pt x="0" y="3220"/>
                </a:lnTo>
                <a:lnTo>
                  <a:pt x="0" y="3220"/>
                </a:lnTo>
                <a:lnTo>
                  <a:pt x="0" y="3220"/>
                </a:lnTo>
                <a:lnTo>
                  <a:pt x="1043" y="1496"/>
                </a:lnTo>
                <a:lnTo>
                  <a:pt x="687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Title 1"/>
          <p:cNvSpPr>
            <a:spLocks noGrp="1"/>
          </p:cNvSpPr>
          <p:nvPr>
            <p:ph type="ctrTitle" hasCustomPrompt="1"/>
          </p:nvPr>
        </p:nvSpPr>
        <p:spPr>
          <a:xfrm>
            <a:off x="6383338" y="2924175"/>
            <a:ext cx="5257799" cy="1800969"/>
          </a:xfrm>
        </p:spPr>
        <p:txBody>
          <a:bodyPr anchor="b" anchorCtr="0"/>
          <a:lstStyle>
            <a:lvl1pPr algn="r">
              <a:defRPr sz="4800">
                <a:solidFill>
                  <a:schemeClr val="tx1"/>
                </a:solidFill>
              </a:defRPr>
            </a:lvl1pPr>
          </a:lstStyle>
          <a:p>
            <a:r>
              <a:rPr lang="en-US" dirty="0"/>
              <a:t>Click to add Presentation title</a:t>
            </a:r>
          </a:p>
        </p:txBody>
      </p:sp>
      <p:sp>
        <p:nvSpPr>
          <p:cNvPr id="3" name="Subtitle 2"/>
          <p:cNvSpPr>
            <a:spLocks noGrp="1"/>
          </p:cNvSpPr>
          <p:nvPr>
            <p:ph type="subTitle" idx="1"/>
          </p:nvPr>
        </p:nvSpPr>
        <p:spPr>
          <a:xfrm>
            <a:off x="6383338" y="4868862"/>
            <a:ext cx="5257800" cy="864394"/>
          </a:xfrm>
        </p:spPr>
        <p:txBody>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defRPr>
                <a:noFill/>
              </a:defRPr>
            </a:lvl1pPr>
          </a:lstStyle>
          <a:p>
            <a:fld id="{F69B70B3-1A03-4256-9B25-6BC6262B2312}" type="datetime3">
              <a:rPr lang="en-US" smtClean="0"/>
              <a:pPr/>
              <a:t>23 February 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dirty="0"/>
          </a:p>
        </p:txBody>
      </p:sp>
      <p:sp>
        <p:nvSpPr>
          <p:cNvPr id="12" name="Text Placeholder 11"/>
          <p:cNvSpPr>
            <a:spLocks noGrp="1"/>
          </p:cNvSpPr>
          <p:nvPr>
            <p:ph type="body" sz="quarter" idx="13" hasCustomPrompt="1"/>
          </p:nvPr>
        </p:nvSpPr>
        <p:spPr>
          <a:xfrm>
            <a:off x="6383338" y="5733256"/>
            <a:ext cx="5257800" cy="432594"/>
          </a:xfrm>
        </p:spPr>
        <p:txBody>
          <a:bodyPr anchor="b" anchorCtr="0"/>
          <a:lstStyle>
            <a:lvl1pPr marL="0" indent="0" algn="r">
              <a:buFontTx/>
              <a:buNone/>
              <a:defRPr sz="1400">
                <a:solidFill>
                  <a:schemeClr val="tx1"/>
                </a:solidFill>
              </a:defRPr>
            </a:lvl1pPr>
          </a:lstStyle>
          <a:p>
            <a:pPr lvl="0"/>
            <a:r>
              <a:rPr lang="en-US" dirty="0"/>
              <a:t>Insert date</a:t>
            </a:r>
            <a:endParaRPr lang="en-GB" dirty="0"/>
          </a:p>
        </p:txBody>
      </p:sp>
      <p:grpSp>
        <p:nvGrpSpPr>
          <p:cNvPr id="26" name="Group 25">
            <a:extLst>
              <a:ext uri="{C183D7F6-B498-43B3-948B-1728B52AA6E4}">
                <adec:decorative xmlns:adec="http://schemas.microsoft.com/office/drawing/2017/decorative" val="1"/>
              </a:ext>
            </a:extLst>
          </p:cNvPr>
          <p:cNvGrpSpPr>
            <a:grpSpLocks noChangeAspect="1"/>
          </p:cNvGrpSpPr>
          <p:nvPr userDrawn="1"/>
        </p:nvGrpSpPr>
        <p:grpSpPr>
          <a:xfrm>
            <a:off x="551464" y="550800"/>
            <a:ext cx="720000" cy="529065"/>
            <a:chOff x="11151163" y="6165850"/>
            <a:chExt cx="489975" cy="360040"/>
          </a:xfrm>
        </p:grpSpPr>
        <p:sp>
          <p:nvSpPr>
            <p:cNvPr id="27" name="Snip Diagonal Corner Rectangle 26"/>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23760344"/>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62" y="1628775"/>
            <a:ext cx="11090275" cy="1656209"/>
          </a:xfrm>
        </p:spPr>
        <p:txBody>
          <a:bodyPr anchor="t" anchorCtr="0"/>
          <a:lstStyle>
            <a:lvl1pPr algn="l">
              <a:defRPr sz="4800"/>
            </a:lvl1pPr>
          </a:lstStyle>
          <a:p>
            <a:r>
              <a:rPr lang="en-US" dirty="0"/>
              <a:t>Click to add Presentation title</a:t>
            </a:r>
          </a:p>
        </p:txBody>
      </p:sp>
      <p:sp>
        <p:nvSpPr>
          <p:cNvPr id="3" name="Subtitle 2"/>
          <p:cNvSpPr>
            <a:spLocks noGrp="1"/>
          </p:cNvSpPr>
          <p:nvPr>
            <p:ph type="subTitle" idx="1"/>
          </p:nvPr>
        </p:nvSpPr>
        <p:spPr>
          <a:xfrm>
            <a:off x="550863" y="3428999"/>
            <a:ext cx="4897437" cy="143986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69B70B3-1A03-4256-9B25-6BC6262B2312}" type="datetime3">
              <a:rPr lang="en-US" smtClean="0"/>
              <a:t>23 February 2022</a:t>
            </a:fld>
            <a:endParaRPr lang="en-US"/>
          </a:p>
        </p:txBody>
      </p:sp>
      <p:sp>
        <p:nvSpPr>
          <p:cNvPr id="5" name="Footer Placeholder 4"/>
          <p:cNvSpPr>
            <a:spLocks noGrp="1"/>
          </p:cNvSpPr>
          <p:nvPr>
            <p:ph type="ftr" sz="quarter" idx="11"/>
          </p:nvPr>
        </p:nvSpPr>
        <p:spPr/>
        <p:txBody>
          <a:bodyPr/>
          <a:lstStyle/>
          <a:p>
            <a:r>
              <a:rPr lang="en-US"/>
              <a:t>© The Qt Company</a:t>
            </a:r>
          </a:p>
        </p:txBody>
      </p:sp>
      <p:sp>
        <p:nvSpPr>
          <p:cNvPr id="6" name="Slide Number Placeholder 5"/>
          <p:cNvSpPr>
            <a:spLocks noGrp="1"/>
          </p:cNvSpPr>
          <p:nvPr>
            <p:ph type="sldNum" sz="quarter" idx="12"/>
          </p:nvPr>
        </p:nvSpPr>
        <p:spPr/>
        <p:txBody>
          <a:bodyPr/>
          <a:lstStyle/>
          <a:p>
            <a:fld id="{A683D178-98AA-4574-9EAA-8EB007C55176}" type="slidenum">
              <a:rPr lang="en-US" smtClean="0"/>
              <a:t>‹#›</a:t>
            </a:fld>
            <a:endParaRPr lang="en-US"/>
          </a:p>
        </p:txBody>
      </p:sp>
      <p:sp>
        <p:nvSpPr>
          <p:cNvPr id="10" name="Freeform 6">
            <a:extLst>
              <a:ext uri="{C183D7F6-B498-43B3-948B-1728B52AA6E4}">
                <adec:decorative xmlns:adec="http://schemas.microsoft.com/office/drawing/2017/decorative" val="1"/>
              </a:ext>
            </a:extLst>
          </p:cNvPr>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 Placeholder 11"/>
          <p:cNvSpPr>
            <a:spLocks noGrp="1"/>
          </p:cNvSpPr>
          <p:nvPr>
            <p:ph type="body" sz="quarter" idx="13" hasCustomPrompt="1"/>
          </p:nvPr>
        </p:nvSpPr>
        <p:spPr>
          <a:xfrm>
            <a:off x="550863" y="5805264"/>
            <a:ext cx="4897437" cy="360586"/>
          </a:xfrm>
        </p:spPr>
        <p:txBody>
          <a:bodyPr anchor="b" anchorCtr="0"/>
          <a:lstStyle>
            <a:lvl1pPr marL="0" indent="0">
              <a:buFontTx/>
              <a:buNone/>
              <a:defRPr sz="1400">
                <a:solidFill>
                  <a:schemeClr val="accent2"/>
                </a:solidFill>
              </a:defRPr>
            </a:lvl1pPr>
          </a:lstStyle>
          <a:p>
            <a:pPr lvl="0"/>
            <a:r>
              <a:rPr lang="en-US" dirty="0"/>
              <a:t>Insert date</a:t>
            </a:r>
            <a:endParaRPr lang="en-GB" dirty="0"/>
          </a:p>
        </p:txBody>
      </p:sp>
    </p:spTree>
    <p:extLst>
      <p:ext uri="{BB962C8B-B14F-4D97-AF65-F5344CB8AC3E}">
        <p14:creationId xmlns:p14="http://schemas.microsoft.com/office/powerpoint/2010/main" val="53580399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3" y="1844675"/>
            <a:ext cx="5257105"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0864" y="2276871"/>
            <a:ext cx="5257104" cy="3888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84032" y="1844675"/>
            <a:ext cx="5257106"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032" y="2276871"/>
            <a:ext cx="5257106" cy="3888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C75B3E-1AEA-4DB7-A6F1-0AD5A4C8D006}" type="datetime3">
              <a:rPr lang="en-US" smtClean="0"/>
              <a:t>23 February 2022</a:t>
            </a:fld>
            <a:endParaRPr lang="en-US"/>
          </a:p>
        </p:txBody>
      </p:sp>
      <p:sp>
        <p:nvSpPr>
          <p:cNvPr id="8" name="Footer Placeholder 7"/>
          <p:cNvSpPr>
            <a:spLocks noGrp="1"/>
          </p:cNvSpPr>
          <p:nvPr>
            <p:ph type="ftr" sz="quarter" idx="11"/>
          </p:nvPr>
        </p:nvSpPr>
        <p:spPr/>
        <p:txBody>
          <a:bodyPr/>
          <a:lstStyle/>
          <a:p>
            <a:r>
              <a:rPr lang="en-US"/>
              <a:t>Presentation name / Author</a:t>
            </a:r>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39107334"/>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2" y="1844824"/>
            <a:ext cx="11090275" cy="4321025"/>
          </a:xfrm>
        </p:spPr>
        <p:txBody>
          <a:bodyPr/>
          <a:lstStyle>
            <a:lvl1pPr>
              <a:defRPr sz="20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EF2045A-ED37-4C1B-B749-EF56D29BE8D3}" type="datetime3">
              <a:rPr lang="en-US" smtClean="0"/>
              <a:t>23 February 2022</a:t>
            </a:fld>
            <a:endParaRPr lang="en-US" dirty="0"/>
          </a:p>
        </p:txBody>
      </p:sp>
      <p:sp>
        <p:nvSpPr>
          <p:cNvPr id="8" name="Footer Placeholder 7"/>
          <p:cNvSpPr>
            <a:spLocks noGrp="1"/>
          </p:cNvSpPr>
          <p:nvPr>
            <p:ph type="ftr" sz="quarter" idx="11"/>
          </p:nvPr>
        </p:nvSpPr>
        <p:spPr/>
        <p:txBody>
          <a:bodyPr/>
          <a:lstStyle/>
          <a:p>
            <a:r>
              <a:rPr lang="en-US"/>
              <a:t>© The Qt Company</a:t>
            </a:r>
            <a:endParaRPr lang="en-US" dirty="0"/>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dirty="0"/>
          </a:p>
        </p:txBody>
      </p:sp>
      <p:sp>
        <p:nvSpPr>
          <p:cNvPr id="10" name="Title 9"/>
          <p:cNvSpPr>
            <a:spLocks noGrp="1"/>
          </p:cNvSpPr>
          <p:nvPr>
            <p:ph type="title"/>
          </p:nvPr>
        </p:nvSpPr>
        <p:spPr/>
        <p:txBody>
          <a:bodyPr/>
          <a:lstStyle/>
          <a:p>
            <a:r>
              <a:rPr lang="en-GB"/>
              <a:t>Click to edit Master title style</a:t>
            </a:r>
            <a:endParaRPr lang="en-GB" dirty="0"/>
          </a:p>
        </p:txBody>
      </p:sp>
      <p:sp>
        <p:nvSpPr>
          <p:cNvPr id="11" name="Text Placeholder 2"/>
          <p:cNvSpPr>
            <a:spLocks noGrp="1"/>
          </p:cNvSpPr>
          <p:nvPr>
            <p:ph type="body" idx="13"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25833757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0864" y="1844675"/>
            <a:ext cx="5257104"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84032" y="1844675"/>
            <a:ext cx="5257106"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A717914-6757-43ED-8757-DFDFC05A67C3}" type="datetime3">
              <a:rPr lang="en-US" smtClean="0"/>
              <a:t>23 February 2022</a:t>
            </a:fld>
            <a:endParaRPr lang="en-US"/>
          </a:p>
        </p:txBody>
      </p:sp>
      <p:sp>
        <p:nvSpPr>
          <p:cNvPr id="8" name="Footer Placeholder 7"/>
          <p:cNvSpPr>
            <a:spLocks noGrp="1"/>
          </p:cNvSpPr>
          <p:nvPr>
            <p:ph type="ftr" sz="quarter" idx="11"/>
          </p:nvPr>
        </p:nvSpPr>
        <p:spPr/>
        <p:txBody>
          <a:bodyPr/>
          <a:lstStyle/>
          <a:p>
            <a:r>
              <a:rPr lang="en-US"/>
              <a:t>© The Qt Company</a:t>
            </a:r>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endParaRPr lang="en-GB" dirty="0"/>
          </a:p>
        </p:txBody>
      </p:sp>
      <p:sp>
        <p:nvSpPr>
          <p:cNvPr id="11"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11662074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1EE7EF2-4523-4BEE-A7B1-C63194E17AF0}" type="datetime3">
              <a:rPr lang="en-US" smtClean="0"/>
              <a:t>23 February 2022</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6"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17535386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sp>
        <p:nvSpPr>
          <p:cNvPr id="6" name="Rectangle 5">
            <a:extLs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1EE7EF2-4523-4BEE-A7B1-C63194E17AF0}" type="datetime3">
              <a:rPr lang="en-US" smtClean="0"/>
              <a:t>23 February 2022</a:t>
            </a:fld>
            <a:endParaRPr lang="en-US"/>
          </a:p>
        </p:txBody>
      </p:sp>
      <p:sp>
        <p:nvSpPr>
          <p:cNvPr id="4" name="Footer Placeholder 3"/>
          <p:cNvSpPr>
            <a:spLocks noGrp="1"/>
          </p:cNvSpPr>
          <p:nvPr>
            <p:ph type="ftr" sz="quarter" idx="11"/>
          </p:nvPr>
        </p:nvSpPr>
        <p:spPr>
          <a:xfrm>
            <a:off x="2855913" y="6381328"/>
            <a:ext cx="8136632" cy="143297"/>
          </a:xfrm>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grpSp>
        <p:nvGrpSpPr>
          <p:cNvPr id="8" name="Group 7"/>
          <p:cNvGrpSpPr/>
          <p:nvPr userDrawn="1"/>
        </p:nvGrpSpPr>
        <p:grpSpPr>
          <a:xfrm>
            <a:off x="11151163" y="6165850"/>
            <a:ext cx="489975" cy="360040"/>
            <a:chOff x="11151163" y="6165850"/>
            <a:chExt cx="489975" cy="360040"/>
          </a:xfrm>
        </p:grpSpPr>
        <p:sp>
          <p:nvSpPr>
            <p:cNvPr id="9" name="Snip Diagonal Corner Rectangle 8"/>
            <p:cNvSpPr/>
            <p:nvPr userDrawn="1"/>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Freeform 6"/>
            <p:cNvSpPr>
              <a:spLocks noChangeAspect="1" noEditPoints="1"/>
            </p:cNvSpPr>
            <p:nvPr userDrawn="1"/>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09370802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_Divider with Picture 2">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0" y="0"/>
            <a:ext cx="12192000" cy="6858000"/>
          </a:xfrm>
          <a:prstGeom prst="rect">
            <a:avLst/>
          </a:prstGeom>
          <a:solidFill>
            <a:schemeClr val="accent2"/>
          </a:solidFill>
        </p:spPr>
        <p:txBody>
          <a:bodyPr lIns="396000"/>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a:t> Click icon to change picture (</a:t>
            </a:r>
            <a:r>
              <a:rPr lang="en-US"/>
              <a:t>Download more pictures from brand.qt.io</a:t>
            </a:r>
            <a:r>
              <a:rPr lang="en-GB"/>
              <a:t>)</a:t>
            </a:r>
          </a:p>
        </p:txBody>
      </p:sp>
      <p:sp>
        <p:nvSpPr>
          <p:cNvPr id="17" name="Title 1"/>
          <p:cNvSpPr>
            <a:spLocks noGrp="1"/>
          </p:cNvSpPr>
          <p:nvPr>
            <p:ph type="ctrTitle"/>
          </p:nvPr>
        </p:nvSpPr>
        <p:spPr>
          <a:xfrm>
            <a:off x="0" y="0"/>
            <a:ext cx="6740979" cy="6857999"/>
          </a:xfrm>
          <a:custGeom>
            <a:avLst/>
            <a:gdLst>
              <a:gd name="connsiteX0" fmla="*/ 0 w 6096000"/>
              <a:gd name="connsiteY0" fmla="*/ 0 h 6857999"/>
              <a:gd name="connsiteX1" fmla="*/ 6096000 w 6096000"/>
              <a:gd name="connsiteY1" fmla="*/ 0 h 6857999"/>
              <a:gd name="connsiteX2" fmla="*/ 6096000 w 6096000"/>
              <a:gd name="connsiteY2" fmla="*/ 0 h 6857999"/>
              <a:gd name="connsiteX3" fmla="*/ 6096000 w 6096000"/>
              <a:gd name="connsiteY3" fmla="*/ 6857999 h 6857999"/>
              <a:gd name="connsiteX4" fmla="*/ 6096000 w 6096000"/>
              <a:gd name="connsiteY4" fmla="*/ 6857999 h 6857999"/>
              <a:gd name="connsiteX5" fmla="*/ 0 w 6096000"/>
              <a:gd name="connsiteY5" fmla="*/ 6857999 h 6857999"/>
              <a:gd name="connsiteX6" fmla="*/ 0 w 6096000"/>
              <a:gd name="connsiteY6" fmla="*/ 6857999 h 6857999"/>
              <a:gd name="connsiteX7" fmla="*/ 0 w 6096000"/>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6096000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5442858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5442858 w 6740979"/>
              <a:gd name="connsiteY3" fmla="*/ 6857999 h 6857999"/>
              <a:gd name="connsiteX4" fmla="*/ 0 w 6740979"/>
              <a:gd name="connsiteY4" fmla="*/ 6857999 h 6857999"/>
              <a:gd name="connsiteX5" fmla="*/ 0 w 6740979"/>
              <a:gd name="connsiteY5" fmla="*/ 6857999 h 6857999"/>
              <a:gd name="connsiteX6" fmla="*/ 0 w 6740979"/>
              <a:gd name="connsiteY6" fmla="*/ 0 h 6857999"/>
              <a:gd name="connsiteX0" fmla="*/ 0 w 6740979"/>
              <a:gd name="connsiteY0" fmla="*/ 0 h 6857999"/>
              <a:gd name="connsiteX1" fmla="*/ 6740979 w 6740979"/>
              <a:gd name="connsiteY1" fmla="*/ 8164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 name="connsiteX0" fmla="*/ 0 w 6740979"/>
              <a:gd name="connsiteY0" fmla="*/ 0 h 6857999"/>
              <a:gd name="connsiteX1" fmla="*/ 6740979 w 6740979"/>
              <a:gd name="connsiteY1" fmla="*/ 0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0979" h="6857999">
                <a:moveTo>
                  <a:pt x="0" y="0"/>
                </a:moveTo>
                <a:lnTo>
                  <a:pt x="6740979" y="0"/>
                </a:lnTo>
                <a:lnTo>
                  <a:pt x="5442858" y="6857999"/>
                </a:lnTo>
                <a:lnTo>
                  <a:pt x="0" y="6857999"/>
                </a:lnTo>
                <a:lnTo>
                  <a:pt x="0" y="6857999"/>
                </a:lnTo>
                <a:lnTo>
                  <a:pt x="0" y="0"/>
                </a:lnTo>
                <a:close/>
              </a:path>
            </a:pathLst>
          </a:custGeom>
          <a:solidFill>
            <a:srgbClr val="FFFFFF"/>
          </a:solidFill>
        </p:spPr>
        <p:txBody>
          <a:bodyPr lIns="540000" tIns="1620000" rIns="288000" bIns="4248000" anchor="t" anchorCtr="0"/>
          <a:lstStyle>
            <a:lvl1pPr algn="l">
              <a:defRPr sz="4800">
                <a:solidFill>
                  <a:schemeClr val="tx1"/>
                </a:solidFill>
                <a:effectLst/>
              </a:defRPr>
            </a:lvl1pPr>
          </a:lstStyle>
          <a:p>
            <a:endParaRPr lang="en-US"/>
          </a:p>
        </p:txBody>
      </p:sp>
      <p:sp>
        <p:nvSpPr>
          <p:cNvPr id="5" name="Date Placeholder 4"/>
          <p:cNvSpPr>
            <a:spLocks noGrp="1"/>
          </p:cNvSpPr>
          <p:nvPr>
            <p:ph type="dt" sz="half" idx="10"/>
          </p:nvPr>
        </p:nvSpPr>
        <p:spPr/>
        <p:txBody>
          <a:bodyPr/>
          <a:lstStyle>
            <a:lvl1pPr>
              <a:defRPr>
                <a:solidFill>
                  <a:srgbClr val="848895"/>
                </a:solidFill>
              </a:defRPr>
            </a:lvl1pPr>
          </a:lstStyle>
          <a:p>
            <a:fld id="{9566C024-3FFB-437E-9CE3-FF63CB6433F8}" type="datetime3">
              <a:rPr lang="en-US" smtClean="0"/>
              <a:pPr/>
              <a:t>23 February 2022</a:t>
            </a:fld>
            <a:endParaRPr lang="en-US"/>
          </a:p>
        </p:txBody>
      </p:sp>
      <p:sp>
        <p:nvSpPr>
          <p:cNvPr id="7" name="Slide Number Placeholder 6"/>
          <p:cNvSpPr>
            <a:spLocks noGrp="1"/>
          </p:cNvSpPr>
          <p:nvPr>
            <p:ph type="sldNum" sz="quarter" idx="12"/>
          </p:nvPr>
        </p:nvSpPr>
        <p:spPr/>
        <p:txBody>
          <a:bodyPr/>
          <a:lstStyle>
            <a:lvl1pPr>
              <a:defRPr>
                <a:solidFill>
                  <a:srgbClr val="848895"/>
                </a:solidFill>
              </a:defRPr>
            </a:lvl1pPr>
          </a:lstStyle>
          <a:p>
            <a:fld id="{A683D178-98AA-4574-9EAA-8EB007C55176}" type="slidenum">
              <a:rPr lang="en-US" smtClean="0"/>
              <a:pPr/>
              <a:t>‹#›</a:t>
            </a:fld>
            <a:endParaRPr lang="en-US"/>
          </a:p>
        </p:txBody>
      </p:sp>
      <p:sp>
        <p:nvSpPr>
          <p:cNvPr id="8" name="Text Placeholder 11"/>
          <p:cNvSpPr>
            <a:spLocks noGrp="1"/>
          </p:cNvSpPr>
          <p:nvPr>
            <p:ph type="body" sz="quarter" idx="16"/>
          </p:nvPr>
        </p:nvSpPr>
        <p:spPr>
          <a:xfrm>
            <a:off x="550863" y="2852936"/>
            <a:ext cx="4897437" cy="3312914"/>
          </a:xfrm>
        </p:spPr>
        <p:txBody>
          <a:bodyPr/>
          <a:lstStyle>
            <a:lvl1pPr>
              <a:defRPr sz="2400" b="0" i="0">
                <a:solidFill>
                  <a:schemeClr val="tx1"/>
                </a:solidFill>
                <a:effectLst/>
                <a:latin typeface="TITILLIUM WEBTHIN" pitchFamily="2" charset="77"/>
              </a:defRPr>
            </a:lvl1pPr>
            <a:lvl2pPr>
              <a:defRPr sz="2000" b="0" i="0">
                <a:solidFill>
                  <a:schemeClr val="tx1"/>
                </a:solidFill>
                <a:effectLst/>
                <a:latin typeface="TITILLIUM WEBTHIN" pitchFamily="2" charset="77"/>
              </a:defRPr>
            </a:lvl2pPr>
            <a:lvl3pPr>
              <a:defRPr sz="1800" b="0" i="0">
                <a:solidFill>
                  <a:schemeClr val="tx1"/>
                </a:solidFill>
                <a:effectLst/>
                <a:latin typeface="TITILLIUM WEBTHIN" pitchFamily="2" charset="77"/>
              </a:defRPr>
            </a:lvl3pPr>
            <a:lvl4pPr>
              <a:defRPr sz="1600" b="0" i="0">
                <a:solidFill>
                  <a:schemeClr val="tx1"/>
                </a:solidFill>
                <a:effectLst/>
                <a:latin typeface="TITILLIUM WEBTHIN" pitchFamily="2" charset="77"/>
              </a:defRPr>
            </a:lvl4pPr>
            <a:lvl5pPr>
              <a:defRPr sz="1200" b="0" i="0">
                <a:solidFill>
                  <a:schemeClr val="tx1"/>
                </a:solidFill>
                <a:effectLst/>
                <a:latin typeface="TITILLIUM WEBTHIN" pitchFamily="2" charset="77"/>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14"/>
          <p:cNvSpPr>
            <a:spLocks noGrp="1" noChangeAspect="1"/>
          </p:cNvSpPr>
          <p:nvPr>
            <p:ph type="body" sz="quarter" idx="15"/>
          </p:nvPr>
        </p:nvSpPr>
        <p:spPr>
          <a:xfrm>
            <a:off x="10921592" y="5636650"/>
            <a:ext cx="720000" cy="529200"/>
          </a:xfrm>
          <a:blipFill>
            <a:blip r:embed="rId2"/>
            <a:stretch>
              <a:fillRect/>
            </a:stretch>
          </a:blipFill>
        </p:spPr>
        <p:txBody>
          <a:bodyPr/>
          <a:lstStyle>
            <a:lvl1pPr marL="0" indent="0">
              <a:buFontTx/>
              <a:buNone/>
              <a:defRPr sz="200">
                <a:noFill/>
              </a:defRPr>
            </a:lvl1pPr>
          </a:lstStyle>
          <a:p>
            <a:pPr lvl="0"/>
            <a:r>
              <a:rPr lang="en-GB"/>
              <a:t>Click to edit Master text styles</a:t>
            </a:r>
          </a:p>
        </p:txBody>
      </p:sp>
      <p:sp>
        <p:nvSpPr>
          <p:cNvPr id="6" name="Footer Placeholder 5"/>
          <p:cNvSpPr>
            <a:spLocks noGrp="1"/>
          </p:cNvSpPr>
          <p:nvPr>
            <p:ph type="ftr" sz="quarter" idx="11"/>
          </p:nvPr>
        </p:nvSpPr>
        <p:spPr/>
        <p:txBody>
          <a:bodyPr/>
          <a:lstStyle>
            <a:lvl1pPr>
              <a:defRPr>
                <a:solidFill>
                  <a:srgbClr val="848895"/>
                </a:solidFill>
              </a:defRPr>
            </a:lvl1pPr>
          </a:lstStyle>
          <a:p>
            <a:r>
              <a:rPr lang="en-US"/>
              <a:t>© The Qt Company</a:t>
            </a:r>
          </a:p>
        </p:txBody>
      </p:sp>
    </p:spTree>
    <p:extLst>
      <p:ext uri="{BB962C8B-B14F-4D97-AF65-F5344CB8AC3E}">
        <p14:creationId xmlns:p14="http://schemas.microsoft.com/office/powerpoint/2010/main" val="3208354464"/>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Title Slide 6">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003E53FC-4E18-4E0E-BD5A-FB580BFA274A}" type="datetime3">
              <a:rPr lang="en-US" smtClean="0"/>
              <a:t>23 February 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Picture Placeholder 7">
            <a:extLst>
              <a:ext uri="{C183D7F6-B498-43B3-948B-1728B52AA6E4}">
                <adec:decorative xmlns:adec="http://schemas.microsoft.com/office/drawing/2017/decorative" val="1"/>
              </a:ext>
            </a:extLst>
          </p:cNvPr>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rgbClr val="09102B"/>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a:t> Click icon to change picture (</a:t>
            </a:r>
            <a:r>
              <a:rPr lang="en-US"/>
              <a:t>Download more pictures from brand.qt.io</a:t>
            </a:r>
            <a:r>
              <a:rPr lang="en-GB"/>
              <a:t>)</a:t>
            </a:r>
          </a:p>
        </p:txBody>
      </p:sp>
      <p:sp>
        <p:nvSpPr>
          <p:cNvPr id="2" name="Title 1"/>
          <p:cNvSpPr>
            <a:spLocks noGrp="1"/>
          </p:cNvSpPr>
          <p:nvPr>
            <p:ph type="ctrTitle" hasCustomPrompt="1"/>
          </p:nvPr>
        </p:nvSpPr>
        <p:spPr>
          <a:xfrm>
            <a:off x="550862" y="1628775"/>
            <a:ext cx="11090275" cy="1656209"/>
          </a:xfrm>
        </p:spPr>
        <p:txBody>
          <a:bodyPr anchor="t" anchorCtr="0"/>
          <a:lstStyle>
            <a:lvl1pPr algn="l">
              <a:defRPr sz="4800">
                <a:solidFill>
                  <a:schemeClr val="bg1"/>
                </a:solidFill>
                <a:effectLst/>
              </a:defRPr>
            </a:lvl1pPr>
          </a:lstStyle>
          <a:p>
            <a:r>
              <a:rPr lang="en-US"/>
              <a:t>Click to add Presentation title</a:t>
            </a:r>
          </a:p>
        </p:txBody>
      </p:sp>
      <p:sp>
        <p:nvSpPr>
          <p:cNvPr id="3" name="Subtitle 2"/>
          <p:cNvSpPr>
            <a:spLocks noGrp="1"/>
          </p:cNvSpPr>
          <p:nvPr>
            <p:ph type="subTitle" idx="1"/>
          </p:nvPr>
        </p:nvSpPr>
        <p:spPr>
          <a:xfrm>
            <a:off x="550863" y="3428999"/>
            <a:ext cx="4897437" cy="1439863"/>
          </a:xfrm>
        </p:spPr>
        <p:txBody>
          <a:bodyPr/>
          <a:lstStyle>
            <a:lvl1pPr marL="0" indent="0" algn="l">
              <a:buNone/>
              <a:defRPr sz="2400" baseline="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p:cNvSpPr>
            <a:spLocks noGrp="1"/>
          </p:cNvSpPr>
          <p:nvPr>
            <p:ph type="body" sz="quarter" idx="13" hasCustomPrompt="1"/>
          </p:nvPr>
        </p:nvSpPr>
        <p:spPr>
          <a:xfrm>
            <a:off x="550863" y="5805264"/>
            <a:ext cx="4897437" cy="360586"/>
          </a:xfrm>
        </p:spPr>
        <p:txBody>
          <a:bodyPr anchor="b" anchorCtr="0"/>
          <a:lstStyle>
            <a:lvl1pPr marL="0" indent="0">
              <a:buFontTx/>
              <a:buNone/>
              <a:defRPr sz="1400">
                <a:solidFill>
                  <a:schemeClr val="bg1"/>
                </a:solidFill>
                <a:effectLst/>
              </a:defRPr>
            </a:lvl1pPr>
          </a:lstStyle>
          <a:p>
            <a:pPr lvl="0"/>
            <a:r>
              <a:rPr lang="en-US"/>
              <a:t>Insert date</a:t>
            </a:r>
            <a:endParaRPr lang="en-GB"/>
          </a:p>
        </p:txBody>
      </p:sp>
      <p:sp>
        <p:nvSpPr>
          <p:cNvPr id="16" name="Text Placeholder 14">
            <a:extLst>
              <a:ext uri="{C183D7F6-B498-43B3-948B-1728B52AA6E4}">
                <adec:decorative xmlns:adec="http://schemas.microsoft.com/office/drawing/2017/decorative" val="1"/>
              </a:ext>
            </a:extLst>
          </p:cNvPr>
          <p:cNvSpPr>
            <a:spLocks noGrp="1" noChangeAspect="1"/>
          </p:cNvSpPr>
          <p:nvPr>
            <p:ph type="body" sz="quarter" idx="15"/>
          </p:nvPr>
        </p:nvSpPr>
        <p:spPr>
          <a:xfrm>
            <a:off x="550863" y="549275"/>
            <a:ext cx="720000" cy="529200"/>
          </a:xfrm>
          <a:blipFill>
            <a:blip r:embed="rId2"/>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25322796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ntent and 1/3 Picture R">
    <p:spTree>
      <p:nvGrpSpPr>
        <p:cNvPr id="1" name=""/>
        <p:cNvGrpSpPr/>
        <p:nvPr/>
      </p:nvGrpSpPr>
      <p:grpSpPr>
        <a:xfrm>
          <a:off x="0" y="0"/>
          <a:ext cx="0" cy="0"/>
          <a:chOff x="0" y="0"/>
          <a:chExt cx="0" cy="0"/>
        </a:xfrm>
      </p:grpSpPr>
      <p:sp>
        <p:nvSpPr>
          <p:cNvPr id="17" name="Picture Placeholder 2"/>
          <p:cNvSpPr>
            <a:spLocks noGrp="1"/>
          </p:cNvSpPr>
          <p:nvPr>
            <p:ph type="pic" sz="quarter" idx="14" hasCustomPrompt="1"/>
          </p:nvPr>
        </p:nvSpPr>
        <p:spPr>
          <a:xfrm>
            <a:off x="8112125" y="0"/>
            <a:ext cx="4079875" cy="6858000"/>
          </a:xfrm>
          <a:prstGeom prst="snip2DiagRect">
            <a:avLst>
              <a:gd name="adj1" fmla="val 11708"/>
              <a:gd name="adj2" fmla="val 0"/>
            </a:avLst>
          </a:prstGeom>
          <a:solidFill>
            <a:schemeClr val="bg2"/>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lvl1pPr>
          </a:lstStyle>
          <a:p>
            <a:r>
              <a:rPr lang="en-GB"/>
              <a:t>Click icon to add picture</a:t>
            </a:r>
            <a:br>
              <a:rPr lang="en-GB"/>
            </a:br>
            <a:r>
              <a:rPr lang="en-GB"/>
              <a:t>(</a:t>
            </a:r>
            <a:r>
              <a:rPr lang="en-US"/>
              <a:t>Download more pictures from brand.qt.io</a:t>
            </a:r>
            <a:r>
              <a:rPr lang="en-GB"/>
              <a:t>)</a:t>
            </a:r>
          </a:p>
        </p:txBody>
      </p:sp>
      <p:sp>
        <p:nvSpPr>
          <p:cNvPr id="4" name="Date Placeholder 3"/>
          <p:cNvSpPr>
            <a:spLocks noGrp="1"/>
          </p:cNvSpPr>
          <p:nvPr>
            <p:ph type="dt" sz="half" idx="10"/>
          </p:nvPr>
        </p:nvSpPr>
        <p:spPr/>
        <p:txBody>
          <a:bodyPr/>
          <a:lstStyle>
            <a:lvl1pPr>
              <a:defRPr>
                <a:noFill/>
              </a:defRPr>
            </a:lvl1pPr>
          </a:lstStyle>
          <a:p>
            <a:fld id="{4BB1F943-E4C4-4BEC-AA34-FC810F54964A}" type="datetime3">
              <a:rPr lang="en-US" smtClean="0"/>
              <a:t>23 February 2022</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550863" y="1844675"/>
            <a:ext cx="7273329" cy="4321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550864" y="692149"/>
            <a:ext cx="7273328" cy="936626"/>
          </a:xfrm>
        </p:spPr>
        <p:txBody>
          <a:bodyPr/>
          <a:lstStyle/>
          <a:p>
            <a:r>
              <a:rPr lang="en-US"/>
              <a:t>Click to edit Master title style</a:t>
            </a:r>
            <a:endParaRPr lang="en-GB"/>
          </a:p>
        </p:txBody>
      </p:sp>
    </p:spTree>
    <p:extLst>
      <p:ext uri="{BB962C8B-B14F-4D97-AF65-F5344CB8AC3E}">
        <p14:creationId xmlns:p14="http://schemas.microsoft.com/office/powerpoint/2010/main" val="1307653075"/>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2" y="1844824"/>
            <a:ext cx="11090275" cy="4321025"/>
          </a:xfrm>
        </p:spPr>
        <p:txBody>
          <a:bodyPr/>
          <a:lstStyle>
            <a:lvl1pPr>
              <a:defRPr sz="2000"/>
            </a:lvl1pPr>
            <a:lvl2pPr>
              <a:defRPr sz="16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5655F7-8213-4794-BFDD-B1F70078B978}" type="datetime3">
              <a:rPr lang="en-US" smtClean="0"/>
              <a:t>23 February 2022</a:t>
            </a:fld>
            <a:endParaRPr lang="en-US"/>
          </a:p>
        </p:txBody>
      </p:sp>
      <p:sp>
        <p:nvSpPr>
          <p:cNvPr id="8" name="Footer Placeholder 7"/>
          <p:cNvSpPr>
            <a:spLocks noGrp="1"/>
          </p:cNvSpPr>
          <p:nvPr>
            <p:ph type="ftr" sz="quarter" idx="11"/>
          </p:nvPr>
        </p:nvSpPr>
        <p:spPr/>
        <p:txBody>
          <a:bodyPr/>
          <a:lstStyle/>
          <a:p>
            <a:r>
              <a:rPr lang="en-US"/>
              <a:t>© The Qt Company</a:t>
            </a:r>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17822768"/>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1_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4B0D45-0424-405B-BA33-A947C7C3950D}" type="datetime3">
              <a:rPr lang="en-US" smtClean="0"/>
              <a:t>23 February 2022</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3183229228"/>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3" y="1844675"/>
            <a:ext cx="5257105"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0864" y="2276871"/>
            <a:ext cx="5257104" cy="3888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84032" y="1844675"/>
            <a:ext cx="5257106"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032" y="2276871"/>
            <a:ext cx="5257106" cy="3888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7720B2-7E64-41DC-87A3-AF9B72B05ED7}" type="datetime3">
              <a:rPr lang="en-US" smtClean="0"/>
              <a:t>23 February 2022</a:t>
            </a:fld>
            <a:endParaRPr lang="en-US"/>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GB" dirty="0"/>
          </a:p>
        </p:txBody>
      </p:sp>
      <p:sp>
        <p:nvSpPr>
          <p:cNvPr id="11" name="Text Placeholder 2"/>
          <p:cNvSpPr>
            <a:spLocks noGrp="1"/>
          </p:cNvSpPr>
          <p:nvPr>
            <p:ph type="body" idx="13"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57454982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334BEF-A551-40B9-AE0A-4ABAF7494243}" type="datetime3">
              <a:rPr lang="en-US" smtClean="0"/>
              <a:t>23 February 2022</a:t>
            </a:fld>
            <a:endParaRPr lang="en-US"/>
          </a:p>
        </p:txBody>
      </p:sp>
      <p:sp>
        <p:nvSpPr>
          <p:cNvPr id="4" name="Footer Placeholder 3"/>
          <p:cNvSpPr>
            <a:spLocks noGrp="1"/>
          </p:cNvSpPr>
          <p:nvPr>
            <p:ph type="ftr" sz="quarter" idx="11"/>
          </p:nvPr>
        </p:nvSpPr>
        <p:spPr/>
        <p:txBody>
          <a:bodyPr/>
          <a:lstStyle>
            <a:lvl1pPr>
              <a:defRPr/>
            </a:lvl1pPr>
          </a:lstStyle>
          <a:p>
            <a:r>
              <a:rPr lang="en-US" dirty="0"/>
              <a:t>Demand Gen team</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265055135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702EE5-AD73-406C-B39E-F78EC318BA42}" type="datetime3">
              <a:rPr lang="en-US" smtClean="0"/>
              <a:t>23 February 2022</a:t>
            </a:fld>
            <a:endParaRPr lang="en-US"/>
          </a:p>
        </p:txBody>
      </p:sp>
      <p:sp>
        <p:nvSpPr>
          <p:cNvPr id="4" name="Footer Placeholder 3"/>
          <p:cNvSpPr>
            <a:spLocks noGrp="1"/>
          </p:cNvSpPr>
          <p:nvPr>
            <p:ph type="ftr" sz="quarter" idx="11"/>
          </p:nvPr>
        </p:nvSpPr>
        <p:spPr/>
        <p:txBody>
          <a:bodyPr/>
          <a:lstStyle/>
          <a:p>
            <a:r>
              <a:rPr lang="en-US"/>
              <a:t>Presentation name / Author</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8" name="Text Placeholder 7"/>
          <p:cNvSpPr>
            <a:spLocks noGrp="1"/>
          </p:cNvSpPr>
          <p:nvPr>
            <p:ph type="body" sz="quarter" idx="13" hasCustomPrompt="1"/>
          </p:nvPr>
        </p:nvSpPr>
        <p:spPr>
          <a:xfrm>
            <a:off x="911424" y="2348682"/>
            <a:ext cx="2376487" cy="1584374"/>
          </a:xfrm>
          <a:prstGeom prst="snip2DiagRect">
            <a:avLst>
              <a:gd name="adj1" fmla="val 12501"/>
              <a:gd name="adj2" fmla="val 799"/>
            </a:avLst>
          </a:prstGeom>
          <a:solidFill>
            <a:schemeClr val="accent1"/>
          </a:solidFill>
        </p:spPr>
        <p:txBody>
          <a:bodyPr anchor="ctr" anchorCtr="0"/>
          <a:lstStyle>
            <a:lvl1pPr marL="0" indent="0" algn="ctr">
              <a:buFontTx/>
              <a:buNone/>
              <a:defRPr sz="6000">
                <a:solidFill>
                  <a:schemeClr val="bg1"/>
                </a:solidFill>
              </a:defRPr>
            </a:lvl1pPr>
          </a:lstStyle>
          <a:p>
            <a:pPr lvl="0"/>
            <a:r>
              <a:rPr lang="en-US" dirty="0"/>
              <a:t>No</a:t>
            </a:r>
          </a:p>
        </p:txBody>
      </p:sp>
      <p:sp>
        <p:nvSpPr>
          <p:cNvPr id="9" name="Text Placeholder 7"/>
          <p:cNvSpPr>
            <a:spLocks noGrp="1"/>
          </p:cNvSpPr>
          <p:nvPr>
            <p:ph type="body" sz="quarter" idx="14"/>
          </p:nvPr>
        </p:nvSpPr>
        <p:spPr>
          <a:xfrm>
            <a:off x="911424" y="4221088"/>
            <a:ext cx="2376487" cy="1728788"/>
          </a:xfrm>
        </p:spPr>
        <p:txBody>
          <a:bodyPr/>
          <a:lstStyle>
            <a:lvl1pPr marL="0" indent="0" algn="ctr">
              <a:buFontTx/>
              <a:buNone/>
              <a:defRPr/>
            </a:lvl1pPr>
          </a:lstStyle>
          <a:p>
            <a:pPr lvl="0"/>
            <a:r>
              <a:rPr lang="en-US"/>
              <a:t>Click to edit Master text styles</a:t>
            </a:r>
          </a:p>
        </p:txBody>
      </p:sp>
      <p:sp>
        <p:nvSpPr>
          <p:cNvPr id="10" name="Text Placeholder 7"/>
          <p:cNvSpPr>
            <a:spLocks noGrp="1"/>
          </p:cNvSpPr>
          <p:nvPr>
            <p:ph type="body" sz="quarter" idx="15" hasCustomPrompt="1"/>
          </p:nvPr>
        </p:nvSpPr>
        <p:spPr>
          <a:xfrm>
            <a:off x="3575497" y="2348682"/>
            <a:ext cx="2376487" cy="1584374"/>
          </a:xfrm>
          <a:prstGeom prst="snip2DiagRect">
            <a:avLst>
              <a:gd name="adj1" fmla="val 12501"/>
              <a:gd name="adj2" fmla="val 799"/>
            </a:avLst>
          </a:prstGeom>
          <a:solidFill>
            <a:schemeClr val="accent1"/>
          </a:solidFill>
        </p:spPr>
        <p:txBody>
          <a:bodyPr anchor="ctr" anchorCtr="0"/>
          <a:lstStyle>
            <a:lvl1pPr marL="0" indent="0" algn="ctr">
              <a:buFontTx/>
              <a:buNone/>
              <a:defRPr sz="6000">
                <a:solidFill>
                  <a:schemeClr val="bg1"/>
                </a:solidFill>
              </a:defRPr>
            </a:lvl1pPr>
          </a:lstStyle>
          <a:p>
            <a:pPr lvl="0"/>
            <a:r>
              <a:rPr lang="en-US" dirty="0"/>
              <a:t>No</a:t>
            </a:r>
          </a:p>
        </p:txBody>
      </p:sp>
      <p:sp>
        <p:nvSpPr>
          <p:cNvPr id="11" name="Text Placeholder 7"/>
          <p:cNvSpPr>
            <a:spLocks noGrp="1"/>
          </p:cNvSpPr>
          <p:nvPr>
            <p:ph type="body" sz="quarter" idx="16" hasCustomPrompt="1"/>
          </p:nvPr>
        </p:nvSpPr>
        <p:spPr>
          <a:xfrm>
            <a:off x="6239793" y="2348682"/>
            <a:ext cx="2376487" cy="1584374"/>
          </a:xfrm>
          <a:prstGeom prst="snip2DiagRect">
            <a:avLst>
              <a:gd name="adj1" fmla="val 12501"/>
              <a:gd name="adj2" fmla="val 799"/>
            </a:avLst>
          </a:prstGeom>
          <a:solidFill>
            <a:schemeClr val="accent1"/>
          </a:solidFill>
        </p:spPr>
        <p:txBody>
          <a:bodyPr anchor="ctr" anchorCtr="0"/>
          <a:lstStyle>
            <a:lvl1pPr marL="0" indent="0" algn="ctr">
              <a:buFontTx/>
              <a:buNone/>
              <a:defRPr sz="6000">
                <a:solidFill>
                  <a:schemeClr val="bg1"/>
                </a:solidFill>
              </a:defRPr>
            </a:lvl1pPr>
          </a:lstStyle>
          <a:p>
            <a:pPr lvl="0"/>
            <a:r>
              <a:rPr lang="en-US" dirty="0"/>
              <a:t>No</a:t>
            </a:r>
          </a:p>
        </p:txBody>
      </p:sp>
      <p:sp>
        <p:nvSpPr>
          <p:cNvPr id="12" name="Text Placeholder 7"/>
          <p:cNvSpPr>
            <a:spLocks noGrp="1"/>
          </p:cNvSpPr>
          <p:nvPr>
            <p:ph type="body" sz="quarter" idx="17" hasCustomPrompt="1"/>
          </p:nvPr>
        </p:nvSpPr>
        <p:spPr>
          <a:xfrm>
            <a:off x="8904089" y="2348682"/>
            <a:ext cx="2376487" cy="1584374"/>
          </a:xfrm>
          <a:prstGeom prst="snip2DiagRect">
            <a:avLst>
              <a:gd name="adj1" fmla="val 12501"/>
              <a:gd name="adj2" fmla="val 799"/>
            </a:avLst>
          </a:prstGeom>
          <a:solidFill>
            <a:schemeClr val="accent1"/>
          </a:solidFill>
        </p:spPr>
        <p:txBody>
          <a:bodyPr anchor="ctr" anchorCtr="0"/>
          <a:lstStyle>
            <a:lvl1pPr marL="0" indent="0" algn="ctr">
              <a:buFontTx/>
              <a:buNone/>
              <a:defRPr sz="6000">
                <a:solidFill>
                  <a:schemeClr val="bg1"/>
                </a:solidFill>
              </a:defRPr>
            </a:lvl1pPr>
          </a:lstStyle>
          <a:p>
            <a:pPr lvl="0"/>
            <a:r>
              <a:rPr lang="en-US" dirty="0"/>
              <a:t>No</a:t>
            </a:r>
          </a:p>
        </p:txBody>
      </p:sp>
      <p:sp>
        <p:nvSpPr>
          <p:cNvPr id="13" name="Text Placeholder 7"/>
          <p:cNvSpPr>
            <a:spLocks noGrp="1"/>
          </p:cNvSpPr>
          <p:nvPr>
            <p:ph type="body" sz="quarter" idx="18"/>
          </p:nvPr>
        </p:nvSpPr>
        <p:spPr>
          <a:xfrm>
            <a:off x="3575720" y="4221088"/>
            <a:ext cx="2376487" cy="1728788"/>
          </a:xfrm>
        </p:spPr>
        <p:txBody>
          <a:bodyPr/>
          <a:lstStyle>
            <a:lvl1pPr marL="0" indent="0" algn="ctr">
              <a:buFontTx/>
              <a:buNone/>
              <a:defRPr/>
            </a:lvl1pPr>
          </a:lstStyle>
          <a:p>
            <a:pPr lvl="0"/>
            <a:r>
              <a:rPr lang="en-US"/>
              <a:t>Click to edit Master text styles</a:t>
            </a:r>
          </a:p>
        </p:txBody>
      </p:sp>
      <p:sp>
        <p:nvSpPr>
          <p:cNvPr id="14" name="Text Placeholder 7"/>
          <p:cNvSpPr>
            <a:spLocks noGrp="1"/>
          </p:cNvSpPr>
          <p:nvPr>
            <p:ph type="body" sz="quarter" idx="19"/>
          </p:nvPr>
        </p:nvSpPr>
        <p:spPr>
          <a:xfrm>
            <a:off x="6240016" y="4221088"/>
            <a:ext cx="2376487" cy="1728788"/>
          </a:xfrm>
        </p:spPr>
        <p:txBody>
          <a:bodyPr/>
          <a:lstStyle>
            <a:lvl1pPr marL="0" indent="0" algn="ctr">
              <a:buFontTx/>
              <a:buNone/>
              <a:defRPr/>
            </a:lvl1pPr>
          </a:lstStyle>
          <a:p>
            <a:pPr lvl="0"/>
            <a:r>
              <a:rPr lang="en-US"/>
              <a:t>Click to edit Master text styles</a:t>
            </a:r>
          </a:p>
        </p:txBody>
      </p:sp>
      <p:sp>
        <p:nvSpPr>
          <p:cNvPr id="15" name="Text Placeholder 7"/>
          <p:cNvSpPr>
            <a:spLocks noGrp="1"/>
          </p:cNvSpPr>
          <p:nvPr>
            <p:ph type="body" sz="quarter" idx="20"/>
          </p:nvPr>
        </p:nvSpPr>
        <p:spPr>
          <a:xfrm>
            <a:off x="8904312" y="4221088"/>
            <a:ext cx="2376487" cy="1728788"/>
          </a:xfr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68387254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3.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2" y="692149"/>
            <a:ext cx="11090275" cy="93662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50862" y="1844675"/>
            <a:ext cx="11090275" cy="432117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55688" y="6381750"/>
            <a:ext cx="1800225" cy="142875"/>
          </a:xfrm>
          <a:prstGeom prst="rect">
            <a:avLst/>
          </a:prstGeom>
        </p:spPr>
        <p:txBody>
          <a:bodyPr vert="horz" lIns="0" tIns="0" rIns="0" bIns="0" rtlCol="0" anchor="ctr" anchorCtr="0">
            <a:noAutofit/>
          </a:bodyPr>
          <a:lstStyle>
            <a:lvl1pPr algn="l">
              <a:defRPr sz="900">
                <a:solidFill>
                  <a:schemeClr val="accent2"/>
                </a:solidFill>
              </a:defRPr>
            </a:lvl1pPr>
          </a:lstStyle>
          <a:p>
            <a:fld id="{48123599-DF37-4D20-AFF6-464899867C64}" type="datetime3">
              <a:rPr lang="en-US" smtClean="0"/>
              <a:t>23 February 2022</a:t>
            </a:fld>
            <a:endParaRPr lang="en-US" dirty="0"/>
          </a:p>
        </p:txBody>
      </p:sp>
      <p:sp>
        <p:nvSpPr>
          <p:cNvPr id="5" name="Footer Placeholder 4"/>
          <p:cNvSpPr>
            <a:spLocks noGrp="1"/>
          </p:cNvSpPr>
          <p:nvPr>
            <p:ph type="ftr" sz="quarter" idx="3"/>
          </p:nvPr>
        </p:nvSpPr>
        <p:spPr>
          <a:xfrm>
            <a:off x="2855912" y="6381750"/>
            <a:ext cx="8785225" cy="142875"/>
          </a:xfrm>
          <a:prstGeom prst="rect">
            <a:avLst/>
          </a:prstGeom>
        </p:spPr>
        <p:txBody>
          <a:bodyPr vert="horz" lIns="0" tIns="0" rIns="0" bIns="0" rtlCol="0" anchor="ctr" anchorCtr="0">
            <a:noAutofit/>
          </a:bodyPr>
          <a:lstStyle>
            <a:lvl1pPr algn="l">
              <a:defRPr sz="900">
                <a:solidFill>
                  <a:schemeClr val="accent2"/>
                </a:solidFill>
              </a:defRPr>
            </a:lvl1pPr>
          </a:lstStyle>
          <a:p>
            <a:r>
              <a:rPr lang="en-US" dirty="0"/>
              <a:t>Presentation name / Author</a:t>
            </a:r>
          </a:p>
        </p:txBody>
      </p:sp>
      <p:sp>
        <p:nvSpPr>
          <p:cNvPr id="6" name="Slide Number Placeholder 5"/>
          <p:cNvSpPr>
            <a:spLocks noGrp="1"/>
          </p:cNvSpPr>
          <p:nvPr>
            <p:ph type="sldNum" sz="quarter" idx="4"/>
          </p:nvPr>
        </p:nvSpPr>
        <p:spPr>
          <a:xfrm>
            <a:off x="550863" y="6381750"/>
            <a:ext cx="504825" cy="142875"/>
          </a:xfrm>
          <a:prstGeom prst="rect">
            <a:avLst/>
          </a:prstGeom>
        </p:spPr>
        <p:txBody>
          <a:bodyPr vert="horz" lIns="0" tIns="0" rIns="0" bIns="0" rtlCol="0" anchor="ctr" anchorCtr="0">
            <a:noAutofit/>
          </a:bodyPr>
          <a:lstStyle>
            <a:lvl1pPr algn="l">
              <a:defRPr sz="900">
                <a:solidFill>
                  <a:schemeClr val="accent2"/>
                </a:solidFill>
              </a:defRPr>
            </a:lvl1pPr>
          </a:lstStyle>
          <a:p>
            <a:fld id="{A683D178-98AA-4574-9EAA-8EB007C55176}" type="slidenum">
              <a:rPr lang="en-US" smtClean="0"/>
              <a:pPr/>
              <a:t>‹#›</a:t>
            </a:fld>
            <a:endParaRPr lang="en-US" dirty="0"/>
          </a:p>
        </p:txBody>
      </p:sp>
      <p:sp>
        <p:nvSpPr>
          <p:cNvPr id="8" name="Right Triangle 7"/>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flipH="1">
            <a:off x="11712574" y="6378574"/>
            <a:ext cx="479425" cy="4794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8708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ransition spd="med">
    <p:fade/>
  </p:transition>
  <p:hf hd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2" y="692149"/>
            <a:ext cx="11090275" cy="936626"/>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50862" y="1844675"/>
            <a:ext cx="11090275" cy="43211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55688" y="6381750"/>
            <a:ext cx="1800225" cy="142875"/>
          </a:xfrm>
          <a:prstGeom prst="rect">
            <a:avLst/>
          </a:prstGeom>
        </p:spPr>
        <p:txBody>
          <a:bodyPr vert="horz" lIns="0" tIns="0" rIns="0" bIns="0" rtlCol="0" anchor="ctr" anchorCtr="0">
            <a:noAutofit/>
          </a:bodyPr>
          <a:lstStyle>
            <a:lvl1pPr algn="l">
              <a:defRPr sz="900">
                <a:solidFill>
                  <a:srgbClr val="848895"/>
                </a:solidFill>
              </a:defRPr>
            </a:lvl1pPr>
          </a:lstStyle>
          <a:p>
            <a:fld id="{974D56EB-9AD8-48D7-84B0-1A78B762FDFF}" type="datetime3">
              <a:rPr lang="en-US" smtClean="0"/>
              <a:pPr/>
              <a:t>23 February 2022</a:t>
            </a:fld>
            <a:endParaRPr lang="en-US" dirty="0"/>
          </a:p>
        </p:txBody>
      </p:sp>
      <p:sp>
        <p:nvSpPr>
          <p:cNvPr id="6" name="Slide Number Placeholder 5"/>
          <p:cNvSpPr>
            <a:spLocks noGrp="1"/>
          </p:cNvSpPr>
          <p:nvPr>
            <p:ph type="sldNum" sz="quarter" idx="4"/>
          </p:nvPr>
        </p:nvSpPr>
        <p:spPr>
          <a:xfrm>
            <a:off x="550863" y="6381750"/>
            <a:ext cx="504825" cy="142875"/>
          </a:xfrm>
          <a:prstGeom prst="rect">
            <a:avLst/>
          </a:prstGeom>
        </p:spPr>
        <p:txBody>
          <a:bodyPr vert="horz" lIns="0" tIns="0" rIns="0" bIns="0" rtlCol="0" anchor="ctr" anchorCtr="0">
            <a:noAutofit/>
          </a:bodyPr>
          <a:lstStyle>
            <a:lvl1pPr algn="l">
              <a:defRPr sz="900">
                <a:solidFill>
                  <a:srgbClr val="848895"/>
                </a:solidFill>
              </a:defRPr>
            </a:lvl1pPr>
          </a:lstStyle>
          <a:p>
            <a:fld id="{A683D178-98AA-4574-9EAA-8EB007C55176}" type="slidenum">
              <a:rPr lang="en-US" smtClean="0"/>
              <a:pPr/>
              <a:t>‹#›</a:t>
            </a:fld>
            <a:endParaRPr lang="en-US" dirty="0"/>
          </a:p>
        </p:txBody>
      </p:sp>
      <p:sp>
        <p:nvSpPr>
          <p:cNvPr id="8" name="Right Triangle 7">
            <a:extLst>
              <a:ext uri="{C183D7F6-B498-43B3-948B-1728B52AA6E4}">
                <adec:decorative xmlns:adec="http://schemas.microsoft.com/office/drawing/2017/decorative" val="1"/>
              </a:ext>
            </a:extLst>
          </p:cNvPr>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a:extLst>
              <a:ext uri="{C183D7F6-B498-43B3-948B-1728B52AA6E4}">
                <adec:decorative xmlns:adec="http://schemas.microsoft.com/office/drawing/2017/decorative" val="1"/>
              </a:ext>
            </a:extLst>
          </p:cNvPr>
          <p:cNvSpPr/>
          <p:nvPr userDrawn="1"/>
        </p:nvSpPr>
        <p:spPr>
          <a:xfrm flipH="1">
            <a:off x="11712574" y="6378574"/>
            <a:ext cx="479425" cy="4794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 hidden="1">
            <a:extLst>
              <a:ext uri="{FF2B5EF4-FFF2-40B4-BE49-F238E27FC236}">
                <a16:creationId xmlns:a16="http://schemas.microsoft.com/office/drawing/2014/main" id="{7663D930-5DA0-4A6B-853E-BFCE7001B254}"/>
              </a:ext>
            </a:extLst>
          </p:cNvPr>
          <p:cNvSpPr txBox="1"/>
          <p:nvPr userDrawn="1"/>
        </p:nvSpPr>
        <p:spPr>
          <a:xfrm>
            <a:off x="11940030" y="6891795"/>
            <a:ext cx="245260"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a:t>
            </a:r>
            <a:r>
              <a:rPr lang="fi-FI" sz="200" baseline="0" dirty="0" err="1">
                <a:solidFill>
                  <a:schemeClr val="bg1"/>
                </a:solidFill>
                <a:latin typeface="+mn-lt"/>
              </a:rPr>
              <a:t>qt</a:t>
            </a:r>
            <a:r>
              <a:rPr lang="fi-FI" sz="200" baseline="0" dirty="0">
                <a:solidFill>
                  <a:schemeClr val="bg1"/>
                </a:solidFill>
                <a:latin typeface="+mn-lt"/>
              </a:rPr>
              <a:t> </a:t>
            </a:r>
            <a:r>
              <a:rPr lang="fi-FI" sz="200" baseline="0" dirty="0" err="1">
                <a:solidFill>
                  <a:schemeClr val="bg1"/>
                </a:solidFill>
                <a:latin typeface="+mn-lt"/>
              </a:rPr>
              <a:t>company</a:t>
            </a:r>
            <a:endParaRPr lang="en-GB" sz="200" dirty="0" err="1">
              <a:solidFill>
                <a:schemeClr val="bg1"/>
              </a:solidFill>
              <a:latin typeface="+mn-lt"/>
            </a:endParaRPr>
          </a:p>
        </p:txBody>
      </p:sp>
      <p:pic>
        <p:nvPicPr>
          <p:cNvPr id="11" name="(logo)" descr="Z:\GRW (grow)\logot\copyright_grow.png" hidden="1">
            <a:extLst>
              <a:ext uri="{FF2B5EF4-FFF2-40B4-BE49-F238E27FC236}">
                <a16:creationId xmlns:a16="http://schemas.microsoft.com/office/drawing/2014/main" id="{E601D979-B9D8-4376-8EDA-B75676E7E0DA}"/>
              </a:ext>
            </a:extLst>
          </p:cNvPr>
          <p:cNvPicPr>
            <a:picLocks noChangeAspect="1" noChangeArrowheads="1"/>
          </p:cNvPicPr>
          <p:nvPr userDrawn="1"/>
        </p:nvPicPr>
        <p:blipFill>
          <a:blip r:embed="rId53"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5842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4" r:id="rId3"/>
    <p:sldLayoutId id="2147483685"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2" r:id="rId29"/>
    <p:sldLayoutId id="2147483713" r:id="rId30"/>
    <p:sldLayoutId id="2147483714" r:id="rId31"/>
    <p:sldLayoutId id="2147483715" r:id="rId32"/>
    <p:sldLayoutId id="2147483716" r:id="rId33"/>
    <p:sldLayoutId id="2147483717" r:id="rId34"/>
    <p:sldLayoutId id="2147483720" r:id="rId35"/>
    <p:sldLayoutId id="2147483721" r:id="rId36"/>
    <p:sldLayoutId id="2147483722" r:id="rId37"/>
    <p:sldLayoutId id="2147483723" r:id="rId38"/>
    <p:sldLayoutId id="2147483724"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Lst>
  <p:transition spd="med">
    <p:fade/>
  </p:transition>
  <p:hf hd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2" y="692149"/>
            <a:ext cx="11090275" cy="936626"/>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550862" y="1844675"/>
            <a:ext cx="11090275" cy="4321175"/>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55688" y="6381750"/>
            <a:ext cx="1800225" cy="142875"/>
          </a:xfrm>
          <a:prstGeom prst="rect">
            <a:avLst/>
          </a:prstGeom>
        </p:spPr>
        <p:txBody>
          <a:bodyPr vert="horz" lIns="0" tIns="0" rIns="0" bIns="0" rtlCol="0" anchor="ctr" anchorCtr="0">
            <a:noAutofit/>
          </a:bodyPr>
          <a:lstStyle>
            <a:lvl1pPr algn="l">
              <a:defRPr sz="900">
                <a:solidFill>
                  <a:schemeClr val="accent2"/>
                </a:solidFill>
              </a:defRPr>
            </a:lvl1pPr>
          </a:lstStyle>
          <a:p>
            <a:fld id="{974D56EB-9AD8-48D7-84B0-1A78B762FDFF}" type="datetime3">
              <a:rPr lang="en-US" smtClean="0"/>
              <a:t>23 February 2022</a:t>
            </a:fld>
            <a:endParaRPr lang="en-US" dirty="0"/>
          </a:p>
        </p:txBody>
      </p:sp>
      <p:sp>
        <p:nvSpPr>
          <p:cNvPr id="5" name="Footer Placeholder 4"/>
          <p:cNvSpPr>
            <a:spLocks noGrp="1"/>
          </p:cNvSpPr>
          <p:nvPr>
            <p:ph type="ftr" sz="quarter" idx="3"/>
          </p:nvPr>
        </p:nvSpPr>
        <p:spPr>
          <a:xfrm>
            <a:off x="2855912" y="6381750"/>
            <a:ext cx="8785225" cy="142875"/>
          </a:xfrm>
          <a:prstGeom prst="rect">
            <a:avLst/>
          </a:prstGeom>
        </p:spPr>
        <p:txBody>
          <a:bodyPr vert="horz" lIns="0" tIns="0" rIns="0" bIns="0" rtlCol="0" anchor="ctr" anchorCtr="0">
            <a:noAutofit/>
          </a:bodyPr>
          <a:lstStyle>
            <a:lvl1pPr algn="l">
              <a:defRPr sz="900">
                <a:solidFill>
                  <a:schemeClr val="accent2"/>
                </a:solidFill>
              </a:defRPr>
            </a:lvl1pPr>
          </a:lstStyle>
          <a:p>
            <a:r>
              <a:rPr lang="en-US"/>
              <a:t>© The Qt Company</a:t>
            </a:r>
            <a:endParaRPr lang="en-US" dirty="0"/>
          </a:p>
        </p:txBody>
      </p:sp>
      <p:sp>
        <p:nvSpPr>
          <p:cNvPr id="6" name="Slide Number Placeholder 5"/>
          <p:cNvSpPr>
            <a:spLocks noGrp="1"/>
          </p:cNvSpPr>
          <p:nvPr>
            <p:ph type="sldNum" sz="quarter" idx="4"/>
          </p:nvPr>
        </p:nvSpPr>
        <p:spPr>
          <a:xfrm>
            <a:off x="550863" y="6381750"/>
            <a:ext cx="504825" cy="142875"/>
          </a:xfrm>
          <a:prstGeom prst="rect">
            <a:avLst/>
          </a:prstGeom>
        </p:spPr>
        <p:txBody>
          <a:bodyPr vert="horz" lIns="0" tIns="0" rIns="0" bIns="0" rtlCol="0" anchor="ctr" anchorCtr="0">
            <a:noAutofit/>
          </a:bodyPr>
          <a:lstStyle>
            <a:lvl1pPr algn="l">
              <a:defRPr sz="900">
                <a:solidFill>
                  <a:schemeClr val="accent2"/>
                </a:solidFill>
              </a:defRPr>
            </a:lvl1pPr>
          </a:lstStyle>
          <a:p>
            <a:fld id="{A683D178-98AA-4574-9EAA-8EB007C55176}" type="slidenum">
              <a:rPr lang="en-US" smtClean="0"/>
              <a:pPr/>
              <a:t>‹#›</a:t>
            </a:fld>
            <a:endParaRPr lang="en-US" dirty="0"/>
          </a:p>
        </p:txBody>
      </p:sp>
      <p:sp>
        <p:nvSpPr>
          <p:cNvPr id="8" name="Right Triangle 7">
            <a:extLst>
              <a:ext uri="{C183D7F6-B498-43B3-948B-1728B52AA6E4}">
                <adec:decorative xmlns:adec="http://schemas.microsoft.com/office/drawing/2017/decorative" val="1"/>
              </a:ext>
            </a:extLst>
          </p:cNvPr>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a:extLst>
              <a:ext uri="{C183D7F6-B498-43B3-948B-1728B52AA6E4}">
                <adec:decorative xmlns:adec="http://schemas.microsoft.com/office/drawing/2017/decorative" val="1"/>
              </a:ext>
            </a:extLst>
          </p:cNvPr>
          <p:cNvSpPr/>
          <p:nvPr userDrawn="1"/>
        </p:nvSpPr>
        <p:spPr>
          <a:xfrm flipH="1">
            <a:off x="11712574" y="6378574"/>
            <a:ext cx="479425" cy="4794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 hidden="1">
            <a:extLst>
              <a:ext uri="{FF2B5EF4-FFF2-40B4-BE49-F238E27FC236}">
                <a16:creationId xmlns:a16="http://schemas.microsoft.com/office/drawing/2014/main" id="{7663D930-5DA0-4A6B-853E-BFCE7001B254}"/>
              </a:ext>
            </a:extLst>
          </p:cNvPr>
          <p:cNvSpPr txBox="1"/>
          <p:nvPr userDrawn="1"/>
        </p:nvSpPr>
        <p:spPr>
          <a:xfrm>
            <a:off x="11940030" y="6891795"/>
            <a:ext cx="245260"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a:t>
            </a:r>
            <a:r>
              <a:rPr lang="fi-FI" sz="200" baseline="0" dirty="0" err="1">
                <a:solidFill>
                  <a:schemeClr val="bg1"/>
                </a:solidFill>
                <a:latin typeface="+mn-lt"/>
              </a:rPr>
              <a:t>qt</a:t>
            </a:r>
            <a:r>
              <a:rPr lang="fi-FI" sz="200" baseline="0" dirty="0">
                <a:solidFill>
                  <a:schemeClr val="bg1"/>
                </a:solidFill>
                <a:latin typeface="+mn-lt"/>
              </a:rPr>
              <a:t> </a:t>
            </a:r>
            <a:r>
              <a:rPr lang="fi-FI" sz="200" baseline="0" dirty="0" err="1">
                <a:solidFill>
                  <a:schemeClr val="bg1"/>
                </a:solidFill>
                <a:latin typeface="+mn-lt"/>
              </a:rPr>
              <a:t>company</a:t>
            </a:r>
            <a:endParaRPr lang="en-GB" sz="200" dirty="0" err="1">
              <a:solidFill>
                <a:schemeClr val="bg1"/>
              </a:solidFill>
              <a:latin typeface="+mn-lt"/>
            </a:endParaRPr>
          </a:p>
        </p:txBody>
      </p:sp>
      <p:pic>
        <p:nvPicPr>
          <p:cNvPr id="11" name="(logo)" descr="Z:\GRW (grow)\logot\copyright_grow.png" hidden="1">
            <a:extLst>
              <a:ext uri="{FF2B5EF4-FFF2-40B4-BE49-F238E27FC236}">
                <a16:creationId xmlns:a16="http://schemas.microsoft.com/office/drawing/2014/main" id="{E601D979-B9D8-4376-8EDA-B75676E7E0DA}"/>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10104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ransition spd="med">
    <p:fade/>
  </p:transition>
  <p:hf hd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1.xml"/><Relationship Id="rId6" Type="http://schemas.openxmlformats.org/officeDocument/2006/relationships/image" Target="../media/image11.JPG"/><Relationship Id="rId5" Type="http://schemas.microsoft.com/office/2007/relationships/hdphoto" Target="../media/hdphoto3.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9.xml"/><Relationship Id="rId5" Type="http://schemas.openxmlformats.org/officeDocument/2006/relationships/image" Target="../media/image35.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4.xml"/><Relationship Id="rId5" Type="http://schemas.openxmlformats.org/officeDocument/2006/relationships/image" Target="../media/image4.wm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7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ED69144-AB7E-FD4F-92FB-19A8DC9FBAAE}"/>
              </a:ext>
            </a:extLst>
          </p:cNvPr>
          <p:cNvSpPr>
            <a:spLocks noGrp="1"/>
          </p:cNvSpPr>
          <p:nvPr>
            <p:ph type="pic" sz="quarter" idx="14"/>
          </p:nvPr>
        </p:nvSpPr>
        <p:spPr>
          <a:blipFill>
            <a:blip r:embed="rId3">
              <a:alphaModFix/>
              <a:extLst>
                <a:ext uri="{BEBA8EAE-BF5A-486C-A8C5-ECC9F3942E4B}">
                  <a14:imgProps xmlns:a14="http://schemas.microsoft.com/office/drawing/2010/main">
                    <a14:imgLayer r:embed="rId4">
                      <a14:imgEffect>
                        <a14:saturation sat="79000"/>
                      </a14:imgEffect>
                      <a14:imgEffect>
                        <a14:brightnessContrast bright="-51000"/>
                      </a14:imgEffect>
                    </a14:imgLayer>
                  </a14:imgProps>
                </a:ext>
              </a:extLst>
            </a:blip>
            <a:stretch>
              <a:fillRect/>
            </a:stretch>
          </a:blipFill>
        </p:spPr>
      </p:sp>
      <p:sp>
        <p:nvSpPr>
          <p:cNvPr id="4" name="Footer Placeholder 3">
            <a:extLst>
              <a:ext uri="{FF2B5EF4-FFF2-40B4-BE49-F238E27FC236}">
                <a16:creationId xmlns:a16="http://schemas.microsoft.com/office/drawing/2014/main" id="{8A05AE8E-F4A9-0C40-89EE-D35F24363BA3}"/>
              </a:ext>
            </a:extLst>
          </p:cNvPr>
          <p:cNvSpPr>
            <a:spLocks noGrp="1"/>
          </p:cNvSpPr>
          <p:nvPr>
            <p:ph type="ftr" sz="quarter" idx="11"/>
          </p:nvPr>
        </p:nvSpPr>
        <p:spPr/>
        <p:txBody>
          <a:bodyPr/>
          <a:lstStyle/>
          <a:p>
            <a:r>
              <a:rPr lang="en-US"/>
              <a:t>Presentation name / Author</a:t>
            </a:r>
          </a:p>
        </p:txBody>
      </p:sp>
      <p:sp>
        <p:nvSpPr>
          <p:cNvPr id="6" name="Title 5">
            <a:extLst>
              <a:ext uri="{FF2B5EF4-FFF2-40B4-BE49-F238E27FC236}">
                <a16:creationId xmlns:a16="http://schemas.microsoft.com/office/drawing/2014/main" id="{E5A1A372-D0CC-0248-A42D-815C15064118}"/>
              </a:ext>
            </a:extLst>
          </p:cNvPr>
          <p:cNvSpPr>
            <a:spLocks noGrp="1"/>
          </p:cNvSpPr>
          <p:nvPr>
            <p:ph type="ctrTitle"/>
          </p:nvPr>
        </p:nvSpPr>
        <p:spPr/>
        <p:txBody>
          <a:bodyPr/>
          <a:lstStyle/>
          <a:p>
            <a:r>
              <a:rPr lang="en-US" b="1" dirty="0">
                <a:effectLst/>
              </a:rPr>
              <a:t>Addressing Medical and Industrial Challenges</a:t>
            </a:r>
            <a:br>
              <a:rPr lang="en-US" dirty="0">
                <a:effectLst/>
              </a:rPr>
            </a:br>
            <a:endParaRPr lang="en-US" dirty="0"/>
          </a:p>
        </p:txBody>
      </p:sp>
      <p:sp>
        <p:nvSpPr>
          <p:cNvPr id="8" name="Text Placeholder 7">
            <a:extLst>
              <a:ext uri="{FF2B5EF4-FFF2-40B4-BE49-F238E27FC236}">
                <a16:creationId xmlns:a16="http://schemas.microsoft.com/office/drawing/2014/main" id="{96F85ABD-8B8A-0A4A-9D38-12406C39007F}"/>
              </a:ext>
            </a:extLst>
          </p:cNvPr>
          <p:cNvSpPr>
            <a:spLocks noGrp="1"/>
          </p:cNvSpPr>
          <p:nvPr>
            <p:ph type="body" sz="quarter" idx="13"/>
          </p:nvPr>
        </p:nvSpPr>
        <p:spPr/>
        <p:txBody>
          <a:bodyPr/>
          <a:lstStyle/>
          <a:p>
            <a:r>
              <a:rPr lang="en-US" dirty="0"/>
              <a:t>February 17, 2022</a:t>
            </a:r>
          </a:p>
        </p:txBody>
      </p:sp>
      <p:sp>
        <p:nvSpPr>
          <p:cNvPr id="9" name="Text Placeholder 8">
            <a:extLst>
              <a:ext uri="{FF2B5EF4-FFF2-40B4-BE49-F238E27FC236}">
                <a16:creationId xmlns:a16="http://schemas.microsoft.com/office/drawing/2014/main" id="{1C8C3A60-5AEF-CF42-BA19-36CA63C6CAF8}"/>
              </a:ext>
            </a:extLst>
          </p:cNvPr>
          <p:cNvSpPr>
            <a:spLocks noGrp="1"/>
          </p:cNvSpPr>
          <p:nvPr>
            <p:ph type="body" sz="quarter" idx="15"/>
          </p:nvPr>
        </p:nvSpPr>
        <p:spPr/>
        <p:txBody>
          <a:bodyPr/>
          <a:lstStyle/>
          <a:p>
            <a:endParaRPr lang="en-US"/>
          </a:p>
        </p:txBody>
      </p:sp>
      <p:pic>
        <p:nvPicPr>
          <p:cNvPr id="15" name="Picture 14">
            <a:extLst>
              <a:ext uri="{FF2B5EF4-FFF2-40B4-BE49-F238E27FC236}">
                <a16:creationId xmlns:a16="http://schemas.microsoft.com/office/drawing/2014/main" id="{34713B0C-B0E1-7D43-967E-C00E38013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862" y="606860"/>
            <a:ext cx="3704385" cy="456205"/>
          </a:xfrm>
          <a:prstGeom prst="rect">
            <a:avLst/>
          </a:prstGeom>
        </p:spPr>
      </p:pic>
    </p:spTree>
    <p:extLst>
      <p:ext uri="{BB962C8B-B14F-4D97-AF65-F5344CB8AC3E}">
        <p14:creationId xmlns:p14="http://schemas.microsoft.com/office/powerpoint/2010/main" val="420528629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B8A060-9D3E-425C-93D9-D5650C398729}"/>
              </a:ext>
            </a:extLst>
          </p:cNvPr>
          <p:cNvSpPr>
            <a:spLocks noGrp="1"/>
          </p:cNvSpPr>
          <p:nvPr>
            <p:ph type="dt" sz="half" idx="10"/>
          </p:nvPr>
        </p:nvSpPr>
        <p:spPr/>
        <p:txBody>
          <a:bodyPr/>
          <a:lstStyle/>
          <a:p>
            <a:fld id="{B55655F7-8213-4794-BFDD-B1F70078B978}" type="datetime3">
              <a:rPr lang="en-US" smtClean="0"/>
              <a:pPr/>
              <a:t>23 February 2022</a:t>
            </a:fld>
            <a:endParaRPr lang="en-US"/>
          </a:p>
        </p:txBody>
      </p:sp>
      <p:sp>
        <p:nvSpPr>
          <p:cNvPr id="4" name="Footer Placeholder 3">
            <a:extLst>
              <a:ext uri="{FF2B5EF4-FFF2-40B4-BE49-F238E27FC236}">
                <a16:creationId xmlns:a16="http://schemas.microsoft.com/office/drawing/2014/main" id="{287B51BD-4AAC-45B2-B09A-F8C408736F88}"/>
              </a:ext>
            </a:extLst>
          </p:cNvPr>
          <p:cNvSpPr>
            <a:spLocks noGrp="1"/>
          </p:cNvSpPr>
          <p:nvPr>
            <p:ph type="ftr" sz="quarter" idx="11"/>
          </p:nvPr>
        </p:nvSpPr>
        <p:spPr/>
        <p:txBody>
          <a:bodyPr/>
          <a:lstStyle/>
          <a:p>
            <a:r>
              <a:rPr lang="en-US"/>
              <a:t>© The Qt Company</a:t>
            </a:r>
          </a:p>
        </p:txBody>
      </p:sp>
      <p:sp>
        <p:nvSpPr>
          <p:cNvPr id="5" name="Slide Number Placeholder 4">
            <a:extLst>
              <a:ext uri="{FF2B5EF4-FFF2-40B4-BE49-F238E27FC236}">
                <a16:creationId xmlns:a16="http://schemas.microsoft.com/office/drawing/2014/main" id="{9A0C5B9B-A9F7-4F5C-926D-DD87EA683EF5}"/>
              </a:ext>
            </a:extLst>
          </p:cNvPr>
          <p:cNvSpPr>
            <a:spLocks noGrp="1"/>
          </p:cNvSpPr>
          <p:nvPr>
            <p:ph type="sldNum" sz="quarter" idx="12"/>
          </p:nvPr>
        </p:nvSpPr>
        <p:spPr/>
        <p:txBody>
          <a:bodyPr/>
          <a:lstStyle/>
          <a:p>
            <a:fld id="{A683D178-98AA-4574-9EAA-8EB007C55176}" type="slidenum">
              <a:rPr lang="en-US" smtClean="0"/>
              <a:pPr/>
              <a:t>10</a:t>
            </a:fld>
            <a:endParaRPr lang="en-US"/>
          </a:p>
        </p:txBody>
      </p:sp>
      <p:sp>
        <p:nvSpPr>
          <p:cNvPr id="20" name="Content Placeholder 19">
            <a:extLst>
              <a:ext uri="{FF2B5EF4-FFF2-40B4-BE49-F238E27FC236}">
                <a16:creationId xmlns:a16="http://schemas.microsoft.com/office/drawing/2014/main" id="{CB2E7F55-AF5E-4154-B5CC-73DBC03A6CC5}"/>
              </a:ext>
            </a:extLst>
          </p:cNvPr>
          <p:cNvSpPr>
            <a:spLocks noGrp="1"/>
          </p:cNvSpPr>
          <p:nvPr>
            <p:ph sz="half" idx="2"/>
          </p:nvPr>
        </p:nvSpPr>
        <p:spPr>
          <a:xfrm>
            <a:off x="550863" y="1844675"/>
            <a:ext cx="7294495" cy="4321175"/>
          </a:xfrm>
        </p:spPr>
        <p:txBody>
          <a:bodyPr>
            <a:normAutofit/>
          </a:bodyPr>
          <a:lstStyle/>
          <a:p>
            <a:pPr marL="0" indent="0">
              <a:buNone/>
            </a:pPr>
            <a:r>
              <a:rPr lang="en-US" dirty="0"/>
              <a:t>IEC 61508:2010-3 7.4.4 (SIL 3) </a:t>
            </a:r>
            <a:br>
              <a:rPr lang="en-US" dirty="0"/>
            </a:br>
            <a:r>
              <a:rPr lang="en-US" dirty="0"/>
              <a:t>(electrical/electronic/programmable safety-related systems)</a:t>
            </a:r>
            <a:br>
              <a:rPr lang="en-US" dirty="0"/>
            </a:br>
            <a:endParaRPr lang="en-US" dirty="0"/>
          </a:p>
          <a:p>
            <a:pPr marL="0" indent="0">
              <a:buNone/>
            </a:pPr>
            <a:r>
              <a:rPr lang="pt-BR" dirty="0"/>
              <a:t>IEC 62304:2015 (2006+A1) </a:t>
            </a:r>
            <a:br>
              <a:rPr lang="pt-BR" dirty="0"/>
            </a:br>
            <a:r>
              <a:rPr lang="pt-BR" dirty="0"/>
              <a:t>(medical devices)</a:t>
            </a:r>
          </a:p>
          <a:p>
            <a:pPr marL="0" indent="0">
              <a:buNone/>
            </a:pPr>
            <a:endParaRPr lang="en-US" dirty="0"/>
          </a:p>
          <a:p>
            <a:pPr marL="0" indent="0">
              <a:buNone/>
            </a:pPr>
            <a:r>
              <a:rPr lang="en-US" dirty="0"/>
              <a:t>ISO 26262:2018-6, ISO 26262:2018-8 (ASIL-D) </a:t>
            </a:r>
            <a:br>
              <a:rPr lang="en-US" dirty="0"/>
            </a:br>
            <a:r>
              <a:rPr lang="en-US" dirty="0"/>
              <a:t>(road vehicles functional safety)</a:t>
            </a:r>
          </a:p>
          <a:p>
            <a:pPr marL="0" indent="0">
              <a:buNone/>
            </a:pPr>
            <a:endParaRPr lang="en-US" dirty="0"/>
          </a:p>
          <a:p>
            <a:pPr marL="0" indent="0">
              <a:buNone/>
            </a:pPr>
            <a:r>
              <a:rPr lang="en-US" dirty="0"/>
              <a:t>EN 50128:2011 6.7.4 (SIL 4) </a:t>
            </a:r>
            <a:br>
              <a:rPr lang="en-US" dirty="0"/>
            </a:br>
            <a:r>
              <a:rPr lang="en-US" dirty="0"/>
              <a:t>(railway applications)</a:t>
            </a:r>
            <a:br>
              <a:rPr lang="en-US" dirty="0"/>
            </a:br>
            <a:endParaRPr lang="en-US" dirty="0"/>
          </a:p>
          <a:p>
            <a:endParaRPr lang="en-US" dirty="0"/>
          </a:p>
        </p:txBody>
      </p:sp>
      <p:sp>
        <p:nvSpPr>
          <p:cNvPr id="19" name="Title 18">
            <a:extLst>
              <a:ext uri="{FF2B5EF4-FFF2-40B4-BE49-F238E27FC236}">
                <a16:creationId xmlns:a16="http://schemas.microsoft.com/office/drawing/2014/main" id="{FDB0DD4D-3C6E-4B4B-A2D8-D9C729B1ECB2}"/>
              </a:ext>
            </a:extLst>
          </p:cNvPr>
          <p:cNvSpPr>
            <a:spLocks noGrp="1"/>
          </p:cNvSpPr>
          <p:nvPr>
            <p:ph type="title"/>
          </p:nvPr>
        </p:nvSpPr>
        <p:spPr/>
        <p:txBody>
          <a:bodyPr>
            <a:normAutofit/>
          </a:bodyPr>
          <a:lstStyle/>
          <a:p>
            <a:r>
              <a:rPr lang="en-US" sz="3600" b="1" dirty="0"/>
              <a:t>Certification Standards</a:t>
            </a:r>
          </a:p>
        </p:txBody>
      </p:sp>
      <p:sp>
        <p:nvSpPr>
          <p:cNvPr id="26" name="Rectangle 25">
            <a:extLst>
              <a:ext uri="{FF2B5EF4-FFF2-40B4-BE49-F238E27FC236}">
                <a16:creationId xmlns:a16="http://schemas.microsoft.com/office/drawing/2014/main" id="{669C3844-AEF5-4D19-9C09-0B899AF18618}"/>
              </a:ext>
            </a:extLst>
          </p:cNvPr>
          <p:cNvSpPr/>
          <p:nvPr/>
        </p:nvSpPr>
        <p:spPr>
          <a:xfrm>
            <a:off x="11641137" y="6287911"/>
            <a:ext cx="550863" cy="57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Picture 14">
            <a:extLst>
              <a:ext uri="{FF2B5EF4-FFF2-40B4-BE49-F238E27FC236}">
                <a16:creationId xmlns:a16="http://schemas.microsoft.com/office/drawing/2014/main" id="{325623B6-130F-457C-BC07-B32BC691C1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9062" y="0"/>
            <a:ext cx="4832938" cy="6858000"/>
          </a:xfrm>
          <a:prstGeom prst="rect">
            <a:avLst/>
          </a:prstGeom>
          <a:ln>
            <a:solidFill>
              <a:srgbClr val="09102B"/>
            </a:solidFill>
          </a:ln>
        </p:spPr>
      </p:pic>
      <p:sp>
        <p:nvSpPr>
          <p:cNvPr id="13" name="Date Placeholder 2">
            <a:extLst>
              <a:ext uri="{FF2B5EF4-FFF2-40B4-BE49-F238E27FC236}">
                <a16:creationId xmlns:a16="http://schemas.microsoft.com/office/drawing/2014/main" id="{0316DEB1-6B2B-DC4D-8B06-FA8DAA2938B9}"/>
              </a:ext>
            </a:extLst>
          </p:cNvPr>
          <p:cNvSpPr txBox="1">
            <a:spLocks/>
          </p:cNvSpPr>
          <p:nvPr/>
        </p:nvSpPr>
        <p:spPr>
          <a:xfrm>
            <a:off x="1055688" y="6381750"/>
            <a:ext cx="1800225" cy="142875"/>
          </a:xfrm>
          <a:prstGeom prst="rect">
            <a:avLst/>
          </a:prstGeom>
        </p:spPr>
        <p:txBody>
          <a:bodyPr vert="horz" lIns="0" tIns="0" rIns="0" bIns="0" rtlCol="0" anchor="ctr" anchorCtr="0">
            <a:noAutofit/>
          </a:bodyPr>
          <a:lstStyle>
            <a:defPPr>
              <a:defRPr lang="en-US"/>
            </a:defPPr>
            <a:lvl1pPr marL="0" algn="l" defTabSz="914400" rtl="0" eaLnBrk="1" latinLnBrk="0" hangingPunct="1">
              <a:defRPr sz="9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A7A24C-AF3F-4F45-A62A-82C440F21A65}" type="datetime3">
              <a:rPr lang="en-US" smtClean="0">
                <a:solidFill>
                  <a:schemeClr val="accent2"/>
                </a:solidFill>
              </a:rPr>
              <a:pPr/>
              <a:t>23 February 2022</a:t>
            </a:fld>
            <a:endParaRPr lang="en-US">
              <a:solidFill>
                <a:schemeClr val="accent2"/>
              </a:solidFill>
            </a:endParaRPr>
          </a:p>
        </p:txBody>
      </p:sp>
      <p:sp>
        <p:nvSpPr>
          <p:cNvPr id="14" name="Slide Number Placeholder 4">
            <a:extLst>
              <a:ext uri="{FF2B5EF4-FFF2-40B4-BE49-F238E27FC236}">
                <a16:creationId xmlns:a16="http://schemas.microsoft.com/office/drawing/2014/main" id="{6F7DF9CC-6C2D-AF4E-B37C-0F21C3DDA903}"/>
              </a:ext>
            </a:extLst>
          </p:cNvPr>
          <p:cNvSpPr txBox="1">
            <a:spLocks/>
          </p:cNvSpPr>
          <p:nvPr/>
        </p:nvSpPr>
        <p:spPr>
          <a:xfrm>
            <a:off x="550863" y="6381750"/>
            <a:ext cx="504825" cy="142875"/>
          </a:xfrm>
          <a:prstGeom prst="rect">
            <a:avLst/>
          </a:prstGeom>
        </p:spPr>
        <p:txBody>
          <a:bodyPr vert="horz" lIns="0" tIns="0" rIns="0" bIns="0" rtlCol="0" anchor="ctr" anchorCtr="0">
            <a:noAutofit/>
          </a:bodyPr>
          <a:lstStyle>
            <a:defPPr>
              <a:defRPr lang="en-US"/>
            </a:defPPr>
            <a:lvl1pPr marL="0" algn="l" defTabSz="914400" rtl="0" eaLnBrk="1" latinLnBrk="0" hangingPunct="1">
              <a:defRPr sz="9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3D178-98AA-4574-9EAA-8EB007C55176}" type="slidenum">
              <a:rPr lang="en-US" smtClean="0">
                <a:solidFill>
                  <a:schemeClr val="accent2"/>
                </a:solidFill>
              </a:rPr>
              <a:pPr/>
              <a:t>10</a:t>
            </a:fld>
            <a:endParaRPr lang="en-US" dirty="0">
              <a:solidFill>
                <a:schemeClr val="accent2"/>
              </a:solidFill>
            </a:endParaRPr>
          </a:p>
        </p:txBody>
      </p:sp>
      <p:sp>
        <p:nvSpPr>
          <p:cNvPr id="16" name="Footer Placeholder 3">
            <a:extLst>
              <a:ext uri="{FF2B5EF4-FFF2-40B4-BE49-F238E27FC236}">
                <a16:creationId xmlns:a16="http://schemas.microsoft.com/office/drawing/2014/main" id="{CA04ADEA-C31F-9346-BC33-14DFE29F3A40}"/>
              </a:ext>
            </a:extLst>
          </p:cNvPr>
          <p:cNvSpPr txBox="1">
            <a:spLocks/>
          </p:cNvSpPr>
          <p:nvPr/>
        </p:nvSpPr>
        <p:spPr>
          <a:xfrm>
            <a:off x="2855912" y="6405196"/>
            <a:ext cx="8785225" cy="142875"/>
          </a:xfrm>
          <a:prstGeom prst="rect">
            <a:avLst/>
          </a:prstGeom>
        </p:spPr>
        <p:txBody>
          <a:bodyPr vert="horz" lIns="0" tIns="0" rIns="0" bIns="0" rtlCol="0" anchor="ctr" anchorCtr="0">
            <a:noAutofit/>
          </a:bodyPr>
          <a:lstStyle>
            <a:defPPr>
              <a:defRPr lang="en-US"/>
            </a:defPPr>
            <a:lvl1pPr marL="0" algn="l" defTabSz="914400" rtl="0" eaLnBrk="1" latinLnBrk="0" hangingPunct="1">
              <a:defRPr sz="9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2"/>
                </a:solidFill>
              </a:rPr>
              <a:t>© The Qt Company</a:t>
            </a:r>
            <a:endParaRPr lang="en-US" dirty="0">
              <a:solidFill>
                <a:schemeClr val="accent2"/>
              </a:solidFill>
            </a:endParaRPr>
          </a:p>
        </p:txBody>
      </p:sp>
    </p:spTree>
    <p:extLst>
      <p:ext uri="{BB962C8B-B14F-4D97-AF65-F5344CB8AC3E}">
        <p14:creationId xmlns:p14="http://schemas.microsoft.com/office/powerpoint/2010/main" val="267253982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19252B-0953-40FE-AEAD-A881AACB3361}"/>
              </a:ext>
            </a:extLst>
          </p:cNvPr>
          <p:cNvSpPr>
            <a:spLocks noGrp="1"/>
          </p:cNvSpPr>
          <p:nvPr>
            <p:ph idx="1"/>
          </p:nvPr>
        </p:nvSpPr>
        <p:spPr>
          <a:xfrm>
            <a:off x="550862" y="1628776"/>
            <a:ext cx="7514965" cy="4537074"/>
          </a:xfrm>
        </p:spPr>
        <p:txBody>
          <a:bodyPr/>
          <a:lstStyle/>
          <a:p>
            <a:pPr marL="0" indent="0">
              <a:buNone/>
            </a:pPr>
            <a:r>
              <a:rPr lang="en-US" dirty="0"/>
              <a:t>Like for any large framework, certification of the entire Qt framework is not economically feasible</a:t>
            </a:r>
          </a:p>
          <a:p>
            <a:pPr lvl="1"/>
            <a:r>
              <a:rPr lang="en-US" dirty="0"/>
              <a:t>Codebase is too large</a:t>
            </a:r>
          </a:p>
          <a:p>
            <a:pPr lvl="1"/>
            <a:r>
              <a:rPr lang="en-US" dirty="0"/>
              <a:t>Features making Qt a powerful and efficient framework considered risky for safety critical systems</a:t>
            </a:r>
          </a:p>
          <a:p>
            <a:pPr lvl="2"/>
            <a:r>
              <a:rPr lang="en-US" dirty="0"/>
              <a:t>For example, Qt uses advanced C++ features and dynamic memory allocation</a:t>
            </a:r>
          </a:p>
          <a:p>
            <a:pPr lvl="1"/>
            <a:endParaRPr lang="en-US" dirty="0"/>
          </a:p>
          <a:p>
            <a:pPr marL="0" indent="0">
              <a:buNone/>
            </a:pPr>
            <a:r>
              <a:rPr lang="en-US" dirty="0"/>
              <a:t>Solution: </a:t>
            </a:r>
            <a:r>
              <a:rPr lang="en-US" b="1" dirty="0"/>
              <a:t>Partition the system</a:t>
            </a:r>
            <a:r>
              <a:rPr lang="en-US" dirty="0"/>
              <a:t> and use </a:t>
            </a:r>
            <a:r>
              <a:rPr lang="en-US" b="1" dirty="0"/>
              <a:t>Qt Safe Renderer</a:t>
            </a:r>
          </a:p>
          <a:p>
            <a:pPr lvl="1"/>
            <a:r>
              <a:rPr lang="en-US" dirty="0"/>
              <a:t>Small code size easier to certify</a:t>
            </a:r>
          </a:p>
          <a:p>
            <a:pPr lvl="1"/>
            <a:r>
              <a:rPr lang="en-US" dirty="0"/>
              <a:t>Uses MISRA C++ </a:t>
            </a:r>
          </a:p>
          <a:p>
            <a:pPr lvl="2"/>
            <a:r>
              <a:rPr lang="en-US" i="1" dirty="0"/>
              <a:t>Guidelines for the use of the C++ language in critical systems</a:t>
            </a:r>
            <a:r>
              <a:rPr lang="en-US" dirty="0"/>
              <a:t>, was published and officially launched on 5 June 2008</a:t>
            </a:r>
          </a:p>
          <a:p>
            <a:pPr lvl="2"/>
            <a:r>
              <a:rPr lang="en-US" dirty="0"/>
              <a:t>This has since been adopted by other industries as a </a:t>
            </a:r>
            <a:r>
              <a:rPr lang="en-US" i="1" dirty="0"/>
              <a:t>de facto </a:t>
            </a:r>
            <a:r>
              <a:rPr lang="en-US" dirty="0"/>
              <a:t>standard</a:t>
            </a:r>
          </a:p>
          <a:p>
            <a:pPr lvl="1"/>
            <a:r>
              <a:rPr lang="en-US" dirty="0"/>
              <a:t>All memory allocated at startup, nothing while running</a:t>
            </a:r>
          </a:p>
        </p:txBody>
      </p:sp>
      <p:sp>
        <p:nvSpPr>
          <p:cNvPr id="3" name="Date Placeholder 2">
            <a:extLst>
              <a:ext uri="{FF2B5EF4-FFF2-40B4-BE49-F238E27FC236}">
                <a16:creationId xmlns:a16="http://schemas.microsoft.com/office/drawing/2014/main" id="{63B1986D-97E1-49DC-AD59-309A5D26AEA7}"/>
              </a:ext>
            </a:extLst>
          </p:cNvPr>
          <p:cNvSpPr>
            <a:spLocks noGrp="1"/>
          </p:cNvSpPr>
          <p:nvPr>
            <p:ph type="dt" sz="half" idx="10"/>
          </p:nvPr>
        </p:nvSpPr>
        <p:spPr/>
        <p:txBody>
          <a:bodyPr/>
          <a:lstStyle/>
          <a:p>
            <a:fld id="{30A7A24C-AF3F-4F45-A62A-82C440F21A65}" type="datetime3">
              <a:rPr lang="en-US" smtClean="0"/>
              <a:t>23 February 2022</a:t>
            </a:fld>
            <a:endParaRPr lang="en-US"/>
          </a:p>
        </p:txBody>
      </p:sp>
      <p:sp>
        <p:nvSpPr>
          <p:cNvPr id="5" name="Slide Number Placeholder 4">
            <a:extLst>
              <a:ext uri="{FF2B5EF4-FFF2-40B4-BE49-F238E27FC236}">
                <a16:creationId xmlns:a16="http://schemas.microsoft.com/office/drawing/2014/main" id="{6ADB2BDA-96B0-445A-B1E7-3D7A4FFDF2DB}"/>
              </a:ext>
            </a:extLst>
          </p:cNvPr>
          <p:cNvSpPr>
            <a:spLocks noGrp="1"/>
          </p:cNvSpPr>
          <p:nvPr>
            <p:ph type="sldNum" sz="quarter" idx="12"/>
          </p:nvPr>
        </p:nvSpPr>
        <p:spPr/>
        <p:txBody>
          <a:bodyPr/>
          <a:lstStyle/>
          <a:p>
            <a:fld id="{A683D178-98AA-4574-9EAA-8EB007C55176}" type="slidenum">
              <a:rPr lang="en-US" smtClean="0"/>
              <a:pPr/>
              <a:t>11</a:t>
            </a:fld>
            <a:endParaRPr lang="en-US" dirty="0"/>
          </a:p>
        </p:txBody>
      </p:sp>
      <p:sp>
        <p:nvSpPr>
          <p:cNvPr id="6" name="Title 5">
            <a:extLst>
              <a:ext uri="{FF2B5EF4-FFF2-40B4-BE49-F238E27FC236}">
                <a16:creationId xmlns:a16="http://schemas.microsoft.com/office/drawing/2014/main" id="{02971466-551F-4076-9660-F17C6C9B2A59}"/>
              </a:ext>
            </a:extLst>
          </p:cNvPr>
          <p:cNvSpPr>
            <a:spLocks noGrp="1"/>
          </p:cNvSpPr>
          <p:nvPr>
            <p:ph type="title"/>
          </p:nvPr>
        </p:nvSpPr>
        <p:spPr/>
        <p:txBody>
          <a:bodyPr>
            <a:normAutofit/>
          </a:bodyPr>
          <a:lstStyle/>
          <a:p>
            <a:r>
              <a:rPr lang="en-US" sz="3600" b="1" dirty="0"/>
              <a:t>Is Qt Certified for Functional Safety?</a:t>
            </a:r>
          </a:p>
        </p:txBody>
      </p:sp>
      <p:grpSp>
        <p:nvGrpSpPr>
          <p:cNvPr id="12" name="Group 11">
            <a:extLst>
              <a:ext uri="{FF2B5EF4-FFF2-40B4-BE49-F238E27FC236}">
                <a16:creationId xmlns:a16="http://schemas.microsoft.com/office/drawing/2014/main" id="{F6EA5A4F-F454-4BE4-A175-11F91803E102}"/>
              </a:ext>
            </a:extLst>
          </p:cNvPr>
          <p:cNvGrpSpPr/>
          <p:nvPr/>
        </p:nvGrpSpPr>
        <p:grpSpPr>
          <a:xfrm>
            <a:off x="8753475" y="1685128"/>
            <a:ext cx="2752725" cy="2916239"/>
            <a:chOff x="8639175" y="1160462"/>
            <a:chExt cx="2752725" cy="2916239"/>
          </a:xfrm>
        </p:grpSpPr>
        <p:sp>
          <p:nvSpPr>
            <p:cNvPr id="4" name="Rectangle 3">
              <a:extLst>
                <a:ext uri="{FF2B5EF4-FFF2-40B4-BE49-F238E27FC236}">
                  <a16:creationId xmlns:a16="http://schemas.microsoft.com/office/drawing/2014/main" id="{140FB53F-99C3-435F-9372-EE61299DAA97}"/>
                </a:ext>
              </a:extLst>
            </p:cNvPr>
            <p:cNvSpPr/>
            <p:nvPr/>
          </p:nvSpPr>
          <p:spPr>
            <a:xfrm>
              <a:off x="8639175" y="1160462"/>
              <a:ext cx="1381125" cy="55403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Rich UI</a:t>
              </a:r>
            </a:p>
          </p:txBody>
        </p:sp>
        <p:sp>
          <p:nvSpPr>
            <p:cNvPr id="8" name="Rectangle 7">
              <a:extLst>
                <a:ext uri="{FF2B5EF4-FFF2-40B4-BE49-F238E27FC236}">
                  <a16:creationId xmlns:a16="http://schemas.microsoft.com/office/drawing/2014/main" id="{076F36B1-AB56-4153-8E18-BE87EF6D4169}"/>
                </a:ext>
              </a:extLst>
            </p:cNvPr>
            <p:cNvSpPr/>
            <p:nvPr/>
          </p:nvSpPr>
          <p:spPr>
            <a:xfrm>
              <a:off x="10206180" y="1160462"/>
              <a:ext cx="1185720" cy="554038"/>
            </a:xfrm>
            <a:prstGeom prst="rect">
              <a:avLst/>
            </a:prstGeom>
            <a:noFill/>
            <a:ln w="28575">
              <a:solidFill>
                <a:srgbClr val="16A81A"/>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rgbClr val="16A81A"/>
                  </a:solidFill>
                </a:rPr>
                <a:t>Safe UI</a:t>
              </a:r>
            </a:p>
          </p:txBody>
        </p:sp>
        <p:sp>
          <p:nvSpPr>
            <p:cNvPr id="9" name="Rectangle 8">
              <a:extLst>
                <a:ext uri="{FF2B5EF4-FFF2-40B4-BE49-F238E27FC236}">
                  <a16:creationId xmlns:a16="http://schemas.microsoft.com/office/drawing/2014/main" id="{9FB0030B-9A24-4D06-A30E-DC35144C50BC}"/>
                </a:ext>
              </a:extLst>
            </p:cNvPr>
            <p:cNvSpPr/>
            <p:nvPr/>
          </p:nvSpPr>
          <p:spPr>
            <a:xfrm>
              <a:off x="8639175" y="1820068"/>
              <a:ext cx="1381125" cy="132318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Qt</a:t>
              </a:r>
            </a:p>
          </p:txBody>
        </p:sp>
        <p:sp>
          <p:nvSpPr>
            <p:cNvPr id="10" name="Rectangle 9">
              <a:extLst>
                <a:ext uri="{FF2B5EF4-FFF2-40B4-BE49-F238E27FC236}">
                  <a16:creationId xmlns:a16="http://schemas.microsoft.com/office/drawing/2014/main" id="{928FCFF9-779C-4E21-AB66-43689F5DFDE4}"/>
                </a:ext>
              </a:extLst>
            </p:cNvPr>
            <p:cNvSpPr/>
            <p:nvPr/>
          </p:nvSpPr>
          <p:spPr>
            <a:xfrm>
              <a:off x="10206180" y="1839117"/>
              <a:ext cx="1185720" cy="1304131"/>
            </a:xfrm>
            <a:prstGeom prst="rect">
              <a:avLst/>
            </a:prstGeom>
            <a:noFill/>
            <a:ln w="28575">
              <a:solidFill>
                <a:srgbClr val="16A81A"/>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rgbClr val="16A81A"/>
                  </a:solidFill>
                </a:rPr>
                <a:t>Qt Safe Renderer</a:t>
              </a:r>
            </a:p>
          </p:txBody>
        </p:sp>
        <p:sp>
          <p:nvSpPr>
            <p:cNvPr id="11" name="Rectangle 10">
              <a:extLst>
                <a:ext uri="{FF2B5EF4-FFF2-40B4-BE49-F238E27FC236}">
                  <a16:creationId xmlns:a16="http://schemas.microsoft.com/office/drawing/2014/main" id="{58B84F6B-4A37-4217-B0F5-82AFF51A769C}"/>
                </a:ext>
              </a:extLst>
            </p:cNvPr>
            <p:cNvSpPr/>
            <p:nvPr/>
          </p:nvSpPr>
          <p:spPr>
            <a:xfrm>
              <a:off x="8639175" y="3295649"/>
              <a:ext cx="2752725" cy="781052"/>
            </a:xfrm>
            <a:prstGeom prst="rect">
              <a:avLst/>
            </a:prstGeom>
            <a:noFill/>
            <a:ln w="28575">
              <a:solidFill>
                <a:srgbClr val="16A81A"/>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rgbClr val="16A81A"/>
                  </a:solidFill>
                </a:rPr>
                <a:t>QNX OS for Safety</a:t>
              </a:r>
            </a:p>
          </p:txBody>
        </p:sp>
      </p:grpSp>
      <p:sp>
        <p:nvSpPr>
          <p:cNvPr id="13" name="Footer Placeholder 3">
            <a:extLst>
              <a:ext uri="{FF2B5EF4-FFF2-40B4-BE49-F238E27FC236}">
                <a16:creationId xmlns:a16="http://schemas.microsoft.com/office/drawing/2014/main" id="{649D52EA-63C3-F542-B743-1DA1302B4399}"/>
              </a:ext>
            </a:extLst>
          </p:cNvPr>
          <p:cNvSpPr>
            <a:spLocks noGrp="1"/>
          </p:cNvSpPr>
          <p:nvPr>
            <p:ph type="ftr" sz="quarter" idx="11"/>
          </p:nvPr>
        </p:nvSpPr>
        <p:spPr>
          <a:xfrm>
            <a:off x="2855912" y="6405196"/>
            <a:ext cx="8785225" cy="142875"/>
          </a:xfrm>
        </p:spPr>
        <p:txBody>
          <a:bodyPr/>
          <a:lstStyle/>
          <a:p>
            <a:r>
              <a:rPr lang="en-US" dirty="0"/>
              <a:t>© The Qt Company</a:t>
            </a:r>
          </a:p>
        </p:txBody>
      </p:sp>
    </p:spTree>
    <p:extLst>
      <p:ext uri="{BB962C8B-B14F-4D97-AF65-F5344CB8AC3E}">
        <p14:creationId xmlns:p14="http://schemas.microsoft.com/office/powerpoint/2010/main" val="87944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50862" y="5496422"/>
            <a:ext cx="11090275" cy="773885"/>
          </a:xfrm>
        </p:spPr>
        <p:txBody>
          <a:bodyPr numCol="2" spcCol="365760">
            <a:noAutofit/>
          </a:bodyPr>
          <a:lstStyle/>
          <a:p>
            <a:r>
              <a:rPr lang="en-US" sz="1600" dirty="0"/>
              <a:t>Heartbeat from main UI monitored by QSR</a:t>
            </a:r>
          </a:p>
          <a:p>
            <a:r>
              <a:rPr lang="en-US" sz="1600" dirty="0"/>
              <a:t>Blanks out lower layers if error detected</a:t>
            </a:r>
          </a:p>
          <a:p>
            <a:r>
              <a:rPr lang="en-US" sz="1600" dirty="0"/>
              <a:t>Disables non-safety UI if error detected in its operation</a:t>
            </a:r>
          </a:p>
          <a:p>
            <a:r>
              <a:rPr lang="en-US" sz="1600" dirty="0"/>
              <a:t>Restarts non-safety UI if failure detected</a:t>
            </a:r>
          </a:p>
        </p:txBody>
      </p:sp>
      <p:sp>
        <p:nvSpPr>
          <p:cNvPr id="5" name="Slide Number Placeholder 4"/>
          <p:cNvSpPr>
            <a:spLocks noGrp="1"/>
          </p:cNvSpPr>
          <p:nvPr>
            <p:ph type="sldNum" sz="quarter" idx="12"/>
          </p:nvPr>
        </p:nvSpPr>
        <p:spPr/>
        <p:txBody>
          <a:bodyPr/>
          <a:lstStyle/>
          <a:p>
            <a:fld id="{9BEEB3DD-183F-1540-ADE6-6678A336FCB6}" type="slidenum">
              <a:rPr lang="en-US" smtClean="0"/>
              <a:pPr/>
              <a:t>12</a:t>
            </a:fld>
            <a:endParaRPr lang="en-US"/>
          </a:p>
        </p:txBody>
      </p:sp>
      <p:sp>
        <p:nvSpPr>
          <p:cNvPr id="7" name="Title 6"/>
          <p:cNvSpPr>
            <a:spLocks noGrp="1"/>
          </p:cNvSpPr>
          <p:nvPr>
            <p:ph type="title"/>
          </p:nvPr>
        </p:nvSpPr>
        <p:spPr/>
        <p:txBody>
          <a:bodyPr>
            <a:normAutofit/>
          </a:bodyPr>
          <a:lstStyle/>
          <a:p>
            <a:r>
              <a:rPr lang="en-US" sz="3600" b="1" dirty="0"/>
              <a:t>Safety Critical Graphics – Partitioned System</a:t>
            </a:r>
          </a:p>
        </p:txBody>
      </p:sp>
      <p:grpSp>
        <p:nvGrpSpPr>
          <p:cNvPr id="14" name="Group 13"/>
          <p:cNvGrpSpPr/>
          <p:nvPr/>
        </p:nvGrpSpPr>
        <p:grpSpPr>
          <a:xfrm>
            <a:off x="550862" y="2468914"/>
            <a:ext cx="2453509" cy="2403817"/>
            <a:chOff x="4961799" y="4227000"/>
            <a:chExt cx="2453509" cy="2403817"/>
          </a:xfrm>
        </p:grpSpPr>
        <p:sp>
          <p:nvSpPr>
            <p:cNvPr id="15" name="Rectangle 14"/>
            <p:cNvSpPr/>
            <p:nvPr/>
          </p:nvSpPr>
          <p:spPr>
            <a:xfrm>
              <a:off x="4961799" y="6254145"/>
              <a:ext cx="2453509" cy="376672"/>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Electronics</a:t>
              </a:r>
            </a:p>
          </p:txBody>
        </p:sp>
        <p:sp>
          <p:nvSpPr>
            <p:cNvPr id="16" name="Rectangle 15"/>
            <p:cNvSpPr/>
            <p:nvPr/>
          </p:nvSpPr>
          <p:spPr>
            <a:xfrm>
              <a:off x="4967764" y="4227000"/>
              <a:ext cx="1304544" cy="505828"/>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Cluster UI</a:t>
              </a:r>
            </a:p>
          </p:txBody>
        </p:sp>
        <p:sp>
          <p:nvSpPr>
            <p:cNvPr id="17" name="Rectangle 16"/>
            <p:cNvSpPr/>
            <p:nvPr/>
          </p:nvSpPr>
          <p:spPr>
            <a:xfrm>
              <a:off x="4963949" y="4910748"/>
              <a:ext cx="1308359" cy="83593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bg1"/>
                  </a:solidFill>
                </a:rPr>
                <a:t>Qt</a:t>
              </a:r>
              <a:endParaRPr lang="en-US" sz="1600">
                <a:solidFill>
                  <a:schemeClr val="bg1"/>
                </a:solidFill>
              </a:endParaRPr>
            </a:p>
          </p:txBody>
        </p:sp>
        <p:sp>
          <p:nvSpPr>
            <p:cNvPr id="18" name="Rectangle 17"/>
            <p:cNvSpPr/>
            <p:nvPr/>
          </p:nvSpPr>
          <p:spPr>
            <a:xfrm>
              <a:off x="6424708" y="4717029"/>
              <a:ext cx="914400" cy="292453"/>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rgbClr val="002060"/>
                  </a:solidFill>
                </a:rPr>
                <a:t> Tell-tales</a:t>
              </a:r>
            </a:p>
          </p:txBody>
        </p:sp>
        <p:sp>
          <p:nvSpPr>
            <p:cNvPr id="19" name="Rectangle 18"/>
            <p:cNvSpPr/>
            <p:nvPr/>
          </p:nvSpPr>
          <p:spPr>
            <a:xfrm>
              <a:off x="6424707" y="5060433"/>
              <a:ext cx="914401" cy="615340"/>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rgbClr val="002060"/>
                  </a:solidFill>
                </a:rPr>
                <a:t>Qt Safe Renderer</a:t>
              </a:r>
            </a:p>
          </p:txBody>
        </p:sp>
        <p:sp>
          <p:nvSpPr>
            <p:cNvPr id="20" name="Rectangle 19"/>
            <p:cNvSpPr/>
            <p:nvPr/>
          </p:nvSpPr>
          <p:spPr>
            <a:xfrm>
              <a:off x="4961800" y="5816679"/>
              <a:ext cx="2453508" cy="36126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2060"/>
                  </a:solidFill>
                </a:rPr>
                <a:t>ASIL-D RTOS</a:t>
              </a:r>
            </a:p>
          </p:txBody>
        </p:sp>
        <p:sp>
          <p:nvSpPr>
            <p:cNvPr id="21" name="TextBox 20"/>
            <p:cNvSpPr txBox="1"/>
            <p:nvPr/>
          </p:nvSpPr>
          <p:spPr>
            <a:xfrm>
              <a:off x="6348507" y="4227000"/>
              <a:ext cx="1066800" cy="1513478"/>
            </a:xfrm>
            <a:prstGeom prst="rect">
              <a:avLst/>
            </a:prstGeom>
            <a:noFill/>
            <a:ln>
              <a:solidFill>
                <a:srgbClr val="002060"/>
              </a:solidFill>
            </a:ln>
          </p:spPr>
          <p:txBody>
            <a:bodyPr wrap="square" rtlCol="0" anchor="t" anchorCtr="0">
              <a:noAutofit/>
            </a:bodyPr>
            <a:lstStyle/>
            <a:p>
              <a:pPr algn="ctr"/>
              <a:r>
                <a:rPr lang="en-US" dirty="0"/>
                <a:t>ASIL-D</a:t>
              </a:r>
            </a:p>
          </p:txBody>
        </p:sp>
      </p:grpSp>
      <p:cxnSp>
        <p:nvCxnSpPr>
          <p:cNvPr id="3" name="Straight Connector 2"/>
          <p:cNvCxnSpPr>
            <a:cxnSpLocks/>
          </p:cNvCxnSpPr>
          <p:nvPr/>
        </p:nvCxnSpPr>
        <p:spPr>
          <a:xfrm>
            <a:off x="2820187" y="5205697"/>
            <a:ext cx="184309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Connector: Elbow 5"/>
          <p:cNvCxnSpPr>
            <a:cxnSpLocks/>
            <a:stCxn id="20" idx="3"/>
          </p:cNvCxnSpPr>
          <p:nvPr/>
        </p:nvCxnSpPr>
        <p:spPr>
          <a:xfrm>
            <a:off x="3004371" y="4239226"/>
            <a:ext cx="715622" cy="999846"/>
          </a:xfrm>
          <a:prstGeom prst="bentConnector2">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08472" y="4931295"/>
            <a:ext cx="1143000" cy="307777"/>
          </a:xfrm>
          <a:prstGeom prst="rect">
            <a:avLst/>
          </a:prstGeom>
          <a:noFill/>
        </p:spPr>
        <p:txBody>
          <a:bodyPr wrap="square" rtlCol="0">
            <a:spAutoFit/>
          </a:bodyPr>
          <a:lstStyle/>
          <a:p>
            <a:r>
              <a:rPr lang="en-US" sz="1400" dirty="0" err="1"/>
              <a:t>CANbus</a:t>
            </a:r>
            <a:endParaRPr lang="en-US" sz="1400" dirty="0"/>
          </a:p>
        </p:txBody>
      </p:sp>
      <p:cxnSp>
        <p:nvCxnSpPr>
          <p:cNvPr id="11" name="Connector: Elbow 10">
            <a:extLst>
              <a:ext uri="{FF2B5EF4-FFF2-40B4-BE49-F238E27FC236}">
                <a16:creationId xmlns:a16="http://schemas.microsoft.com/office/drawing/2014/main" id="{13973E53-50E3-424F-A8B1-25709274625E}"/>
              </a:ext>
            </a:extLst>
          </p:cNvPr>
          <p:cNvCxnSpPr>
            <a:cxnSpLocks/>
          </p:cNvCxnSpPr>
          <p:nvPr/>
        </p:nvCxnSpPr>
        <p:spPr>
          <a:xfrm flipV="1">
            <a:off x="1162236" y="1698776"/>
            <a:ext cx="6013885" cy="751478"/>
          </a:xfrm>
          <a:prstGeom prst="bentConnector3">
            <a:avLst>
              <a:gd name="adj1" fmla="val -388"/>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7EABFEF-8A79-4567-AD2D-0BF4F525B121}"/>
              </a:ext>
            </a:extLst>
          </p:cNvPr>
          <p:cNvSpPr txBox="1"/>
          <p:nvPr/>
        </p:nvSpPr>
        <p:spPr>
          <a:xfrm>
            <a:off x="1162236" y="1343665"/>
            <a:ext cx="3277580" cy="307777"/>
          </a:xfrm>
          <a:prstGeom prst="rect">
            <a:avLst/>
          </a:prstGeom>
          <a:noFill/>
        </p:spPr>
        <p:txBody>
          <a:bodyPr wrap="square" rtlCol="0">
            <a:spAutoFit/>
          </a:bodyPr>
          <a:lstStyle/>
          <a:p>
            <a:r>
              <a:rPr lang="en-US" sz="1400">
                <a:solidFill>
                  <a:srgbClr val="00B050"/>
                </a:solidFill>
              </a:rPr>
              <a:t>Non-safety critical graphics (2</a:t>
            </a:r>
            <a:r>
              <a:rPr lang="en-US" sz="1400" baseline="30000">
                <a:solidFill>
                  <a:srgbClr val="00B050"/>
                </a:solidFill>
              </a:rPr>
              <a:t>nd</a:t>
            </a:r>
            <a:r>
              <a:rPr lang="en-US" sz="1400">
                <a:solidFill>
                  <a:srgbClr val="00B050"/>
                </a:solidFill>
              </a:rPr>
              <a:t> plane)</a:t>
            </a:r>
          </a:p>
        </p:txBody>
      </p:sp>
      <p:cxnSp>
        <p:nvCxnSpPr>
          <p:cNvPr id="27" name="Connector: Elbow 26">
            <a:extLst>
              <a:ext uri="{FF2B5EF4-FFF2-40B4-BE49-F238E27FC236}">
                <a16:creationId xmlns:a16="http://schemas.microsoft.com/office/drawing/2014/main" id="{CD3CDE95-602F-4E6B-97D6-70B76B530716}"/>
              </a:ext>
            </a:extLst>
          </p:cNvPr>
          <p:cNvCxnSpPr>
            <a:cxnSpLocks/>
          </p:cNvCxnSpPr>
          <p:nvPr/>
        </p:nvCxnSpPr>
        <p:spPr>
          <a:xfrm rot="5400000" flipH="1" flipV="1">
            <a:off x="3698646" y="992451"/>
            <a:ext cx="183264" cy="2732341"/>
          </a:xfrm>
          <a:prstGeom prst="bentConnector2">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F386EE3-78B0-41C1-BE61-C61CBC633EB8}"/>
              </a:ext>
            </a:extLst>
          </p:cNvPr>
          <p:cNvSpPr txBox="1"/>
          <p:nvPr/>
        </p:nvSpPr>
        <p:spPr>
          <a:xfrm>
            <a:off x="2424106" y="1987340"/>
            <a:ext cx="2591774" cy="307777"/>
          </a:xfrm>
          <a:prstGeom prst="rect">
            <a:avLst/>
          </a:prstGeom>
          <a:noFill/>
        </p:spPr>
        <p:txBody>
          <a:bodyPr wrap="square" rtlCol="0">
            <a:spAutoFit/>
          </a:bodyPr>
          <a:lstStyle/>
          <a:p>
            <a:r>
              <a:rPr lang="en-US" sz="1400">
                <a:solidFill>
                  <a:srgbClr val="002060"/>
                </a:solidFill>
              </a:rPr>
              <a:t>Safety critical graphics plane</a:t>
            </a:r>
          </a:p>
        </p:txBody>
      </p:sp>
      <p:sp>
        <p:nvSpPr>
          <p:cNvPr id="34" name="TextBox 33">
            <a:extLst>
              <a:ext uri="{FF2B5EF4-FFF2-40B4-BE49-F238E27FC236}">
                <a16:creationId xmlns:a16="http://schemas.microsoft.com/office/drawing/2014/main" id="{41106512-5E18-4B5C-A43F-62C33F9F47B6}"/>
              </a:ext>
            </a:extLst>
          </p:cNvPr>
          <p:cNvSpPr txBox="1"/>
          <p:nvPr/>
        </p:nvSpPr>
        <p:spPr>
          <a:xfrm>
            <a:off x="4190101" y="2814273"/>
            <a:ext cx="1068598" cy="307777"/>
          </a:xfrm>
          <a:prstGeom prst="rect">
            <a:avLst/>
          </a:prstGeom>
          <a:noFill/>
        </p:spPr>
        <p:txBody>
          <a:bodyPr wrap="square" rtlCol="0">
            <a:spAutoFit/>
          </a:bodyPr>
          <a:lstStyle/>
          <a:p>
            <a:r>
              <a:rPr lang="en-US" sz="1400">
                <a:solidFill>
                  <a:srgbClr val="002060"/>
                </a:solidFill>
              </a:rPr>
              <a:t>Top layer</a:t>
            </a:r>
          </a:p>
        </p:txBody>
      </p:sp>
      <p:pic>
        <p:nvPicPr>
          <p:cNvPr id="23" name="Picture 22">
            <a:extLst>
              <a:ext uri="{FF2B5EF4-FFF2-40B4-BE49-F238E27FC236}">
                <a16:creationId xmlns:a16="http://schemas.microsoft.com/office/drawing/2014/main" id="{D4C295A2-9DBE-4AC6-BABA-0BFB7A477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048" y="1628775"/>
            <a:ext cx="5535088" cy="3113488"/>
          </a:xfrm>
          <a:prstGeom prst="rect">
            <a:avLst/>
          </a:prstGeom>
          <a:scene3d>
            <a:camera prst="isometricOffAxis2Left">
              <a:rot lat="20400000" lon="2043186" rev="20539571"/>
            </a:camera>
            <a:lightRig rig="threePt" dir="t"/>
          </a:scene3d>
        </p:spPr>
      </p:pic>
      <p:pic>
        <p:nvPicPr>
          <p:cNvPr id="24" name="Picture 23">
            <a:extLst>
              <a:ext uri="{FF2B5EF4-FFF2-40B4-BE49-F238E27FC236}">
                <a16:creationId xmlns:a16="http://schemas.microsoft.com/office/drawing/2014/main" id="{256A1C87-B6E8-449A-AE8F-30C5082B7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972" y="1904096"/>
            <a:ext cx="5592299" cy="3145669"/>
          </a:xfrm>
          <a:prstGeom prst="rect">
            <a:avLst/>
          </a:prstGeom>
          <a:scene3d>
            <a:camera prst="isometricOffAxis2Left">
              <a:rot lat="20400000" lon="2046000" rev="20538000"/>
            </a:camera>
            <a:lightRig rig="threePt" dir="t"/>
          </a:scene3d>
        </p:spPr>
      </p:pic>
      <p:sp>
        <p:nvSpPr>
          <p:cNvPr id="26" name="Footer Placeholder 3">
            <a:extLst>
              <a:ext uri="{FF2B5EF4-FFF2-40B4-BE49-F238E27FC236}">
                <a16:creationId xmlns:a16="http://schemas.microsoft.com/office/drawing/2014/main" id="{9A7D500D-6131-6247-9827-B751CCE25714}"/>
              </a:ext>
            </a:extLst>
          </p:cNvPr>
          <p:cNvSpPr>
            <a:spLocks noGrp="1"/>
          </p:cNvSpPr>
          <p:nvPr>
            <p:ph type="ftr" sz="quarter" idx="11"/>
          </p:nvPr>
        </p:nvSpPr>
        <p:spPr>
          <a:xfrm>
            <a:off x="2855912" y="6381750"/>
            <a:ext cx="8785225" cy="142875"/>
          </a:xfrm>
        </p:spPr>
        <p:txBody>
          <a:bodyPr/>
          <a:lstStyle/>
          <a:p>
            <a:r>
              <a:rPr lang="en-US" dirty="0"/>
              <a:t>© The Qt Company</a:t>
            </a:r>
          </a:p>
        </p:txBody>
      </p:sp>
    </p:spTree>
    <p:extLst>
      <p:ext uri="{BB962C8B-B14F-4D97-AF65-F5344CB8AC3E}">
        <p14:creationId xmlns:p14="http://schemas.microsoft.com/office/powerpoint/2010/main" val="351128850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4CC674-78AF-4966-B072-4B8375D0AB0C}"/>
              </a:ext>
            </a:extLst>
          </p:cNvPr>
          <p:cNvSpPr>
            <a:spLocks noGrp="1"/>
          </p:cNvSpPr>
          <p:nvPr>
            <p:ph type="title"/>
          </p:nvPr>
        </p:nvSpPr>
        <p:spPr/>
        <p:txBody>
          <a:bodyPr>
            <a:normAutofit/>
          </a:bodyPr>
          <a:lstStyle/>
          <a:p>
            <a:r>
              <a:rPr lang="en-US" sz="3600" b="1" dirty="0"/>
              <a:t>Qt Safe Renderer: We deliver four parts</a:t>
            </a:r>
          </a:p>
        </p:txBody>
      </p:sp>
      <p:sp>
        <p:nvSpPr>
          <p:cNvPr id="2" name="Date Placeholder 1">
            <a:extLst>
              <a:ext uri="{FF2B5EF4-FFF2-40B4-BE49-F238E27FC236}">
                <a16:creationId xmlns:a16="http://schemas.microsoft.com/office/drawing/2014/main" id="{F878AAA7-CAE5-41FD-AB36-C37AED81139C}"/>
              </a:ext>
            </a:extLst>
          </p:cNvPr>
          <p:cNvSpPr>
            <a:spLocks noGrp="1"/>
          </p:cNvSpPr>
          <p:nvPr>
            <p:ph type="dt" sz="half" idx="10"/>
          </p:nvPr>
        </p:nvSpPr>
        <p:spPr/>
        <p:txBody>
          <a:bodyPr/>
          <a:lstStyle/>
          <a:p>
            <a:fld id="{9287E977-6D36-4C6B-BEC9-702B17ED82D3}" type="datetime3">
              <a:rPr lang="en-US" smtClean="0"/>
              <a:t>23 February 2022</a:t>
            </a:fld>
            <a:endParaRPr lang="en-US"/>
          </a:p>
        </p:txBody>
      </p:sp>
      <p:sp>
        <p:nvSpPr>
          <p:cNvPr id="3" name="Footer Placeholder 2">
            <a:extLst>
              <a:ext uri="{FF2B5EF4-FFF2-40B4-BE49-F238E27FC236}">
                <a16:creationId xmlns:a16="http://schemas.microsoft.com/office/drawing/2014/main" id="{1559ABA6-4A79-46E9-9790-5C214FC29A42}"/>
              </a:ext>
            </a:extLst>
          </p:cNvPr>
          <p:cNvSpPr>
            <a:spLocks noGrp="1"/>
          </p:cNvSpPr>
          <p:nvPr>
            <p:ph type="ftr" sz="quarter" idx="11"/>
          </p:nvPr>
        </p:nvSpPr>
        <p:spPr/>
        <p:txBody>
          <a:bodyPr/>
          <a:lstStyle/>
          <a:p>
            <a:r>
              <a:rPr lang="en-US"/>
              <a:t>© The Qt Company</a:t>
            </a:r>
          </a:p>
        </p:txBody>
      </p:sp>
      <p:sp>
        <p:nvSpPr>
          <p:cNvPr id="4" name="Slide Number Placeholder 3">
            <a:extLst>
              <a:ext uri="{FF2B5EF4-FFF2-40B4-BE49-F238E27FC236}">
                <a16:creationId xmlns:a16="http://schemas.microsoft.com/office/drawing/2014/main" id="{64CF0E48-F958-412E-83A4-EA702FECE816}"/>
              </a:ext>
            </a:extLst>
          </p:cNvPr>
          <p:cNvSpPr>
            <a:spLocks noGrp="1"/>
          </p:cNvSpPr>
          <p:nvPr>
            <p:ph type="sldNum" sz="quarter" idx="12"/>
          </p:nvPr>
        </p:nvSpPr>
        <p:spPr/>
        <p:txBody>
          <a:bodyPr/>
          <a:lstStyle/>
          <a:p>
            <a:fld id="{A683D178-98AA-4574-9EAA-8EB007C55176}" type="slidenum">
              <a:rPr lang="en-US" smtClean="0"/>
              <a:pPr/>
              <a:t>13</a:t>
            </a:fld>
            <a:endParaRPr lang="en-US"/>
          </a:p>
        </p:txBody>
      </p:sp>
      <p:graphicFrame>
        <p:nvGraphicFramePr>
          <p:cNvPr id="8" name="Diagram 7">
            <a:extLst>
              <a:ext uri="{FF2B5EF4-FFF2-40B4-BE49-F238E27FC236}">
                <a16:creationId xmlns:a16="http://schemas.microsoft.com/office/drawing/2014/main" id="{D2E51DB1-3C43-4AA1-84C2-144C1703825F}"/>
              </a:ext>
            </a:extLst>
          </p:cNvPr>
          <p:cNvGraphicFramePr/>
          <p:nvPr/>
        </p:nvGraphicFramePr>
        <p:xfrm>
          <a:off x="2032000" y="1422400"/>
          <a:ext cx="8128000" cy="4715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5330806-96A4-4200-B793-1E3372976CC0}"/>
              </a:ext>
            </a:extLst>
          </p:cNvPr>
          <p:cNvGraphicFramePr/>
          <p:nvPr/>
        </p:nvGraphicFramePr>
        <p:xfrm>
          <a:off x="4554848" y="1491348"/>
          <a:ext cx="6716005" cy="46385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a:extLst>
              <a:ext uri="{FF2B5EF4-FFF2-40B4-BE49-F238E27FC236}">
                <a16:creationId xmlns:a16="http://schemas.microsoft.com/office/drawing/2014/main" id="{308F3A35-0252-44C0-B35D-CB19B5712951}"/>
              </a:ext>
            </a:extLst>
          </p:cNvPr>
          <p:cNvPicPr>
            <a:picLocks noChangeAspect="1"/>
          </p:cNvPicPr>
          <p:nvPr/>
        </p:nvPicPr>
        <p:blipFill>
          <a:blip r:embed="rId13"/>
          <a:stretch>
            <a:fillRect/>
          </a:stretch>
        </p:blipFill>
        <p:spPr>
          <a:xfrm>
            <a:off x="574165" y="1592172"/>
            <a:ext cx="3610398" cy="2030849"/>
          </a:xfrm>
          <a:prstGeom prst="rect">
            <a:avLst/>
          </a:prstGeom>
        </p:spPr>
      </p:pic>
      <p:pic>
        <p:nvPicPr>
          <p:cNvPr id="12" name="Picture 11" descr="A tablet on a table&#10;&#10;Description automatically generated with medium confidence">
            <a:extLst>
              <a:ext uri="{FF2B5EF4-FFF2-40B4-BE49-F238E27FC236}">
                <a16:creationId xmlns:a16="http://schemas.microsoft.com/office/drawing/2014/main" id="{834466AA-5EB7-44AE-B71E-64BE099827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4165" y="3792793"/>
            <a:ext cx="3610398" cy="2276742"/>
          </a:xfrm>
          <a:prstGeom prst="rect">
            <a:avLst/>
          </a:prstGeom>
        </p:spPr>
      </p:pic>
    </p:spTree>
    <p:extLst>
      <p:ext uri="{BB962C8B-B14F-4D97-AF65-F5344CB8AC3E}">
        <p14:creationId xmlns:p14="http://schemas.microsoft.com/office/powerpoint/2010/main" val="256658979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75F3A8-7107-4232-A612-2FF624CD2769}"/>
              </a:ext>
            </a:extLst>
          </p:cNvPr>
          <p:cNvSpPr>
            <a:spLocks noGrp="1"/>
          </p:cNvSpPr>
          <p:nvPr>
            <p:ph idx="1"/>
          </p:nvPr>
        </p:nvSpPr>
        <p:spPr>
          <a:xfrm>
            <a:off x="550863" y="1844824"/>
            <a:ext cx="2560638" cy="4321025"/>
          </a:xfrm>
        </p:spPr>
        <p:txBody>
          <a:bodyPr/>
          <a:lstStyle/>
          <a:p>
            <a:pPr marL="0" indent="0">
              <a:buNone/>
            </a:pPr>
            <a:r>
              <a:rPr lang="en-US" dirty="0"/>
              <a:t>Drag and drop safe items from library into your design</a:t>
            </a:r>
          </a:p>
          <a:p>
            <a:pPr marL="0" indent="0">
              <a:buNone/>
            </a:pPr>
            <a:endParaRPr lang="en-US" dirty="0"/>
          </a:p>
          <a:p>
            <a:pPr marL="0" indent="0">
              <a:buNone/>
            </a:pPr>
            <a:r>
              <a:rPr lang="en-US" dirty="0"/>
              <a:t>Browser for adding ISO 7000 icons</a:t>
            </a:r>
          </a:p>
          <a:p>
            <a:pPr marL="0" indent="0">
              <a:buNone/>
            </a:pPr>
            <a:endParaRPr lang="en-US" dirty="0"/>
          </a:p>
          <a:p>
            <a:pPr marL="0" indent="0">
              <a:buNone/>
            </a:pPr>
            <a:r>
              <a:rPr lang="en-US" dirty="0"/>
              <a:t>Single tool for Safe and non-safety critical UI</a:t>
            </a:r>
          </a:p>
        </p:txBody>
      </p:sp>
      <p:sp>
        <p:nvSpPr>
          <p:cNvPr id="3" name="Date Placeholder 2">
            <a:extLst>
              <a:ext uri="{FF2B5EF4-FFF2-40B4-BE49-F238E27FC236}">
                <a16:creationId xmlns:a16="http://schemas.microsoft.com/office/drawing/2014/main" id="{F2DEAD47-AFDE-4CE6-90C8-84567AAE473A}"/>
              </a:ext>
            </a:extLst>
          </p:cNvPr>
          <p:cNvSpPr>
            <a:spLocks noGrp="1"/>
          </p:cNvSpPr>
          <p:nvPr>
            <p:ph type="dt" sz="half" idx="10"/>
          </p:nvPr>
        </p:nvSpPr>
        <p:spPr/>
        <p:txBody>
          <a:bodyPr/>
          <a:lstStyle/>
          <a:p>
            <a:fld id="{B55655F7-8213-4794-BFDD-B1F70078B978}" type="datetime3">
              <a:rPr lang="en-US" smtClean="0"/>
              <a:pPr/>
              <a:t>23 February 2022</a:t>
            </a:fld>
            <a:endParaRPr lang="en-US"/>
          </a:p>
        </p:txBody>
      </p:sp>
      <p:sp>
        <p:nvSpPr>
          <p:cNvPr id="4" name="Footer Placeholder 3">
            <a:extLst>
              <a:ext uri="{FF2B5EF4-FFF2-40B4-BE49-F238E27FC236}">
                <a16:creationId xmlns:a16="http://schemas.microsoft.com/office/drawing/2014/main" id="{98C509E3-81CB-43EF-8C82-12BE114D3F0C}"/>
              </a:ext>
            </a:extLst>
          </p:cNvPr>
          <p:cNvSpPr>
            <a:spLocks noGrp="1"/>
          </p:cNvSpPr>
          <p:nvPr>
            <p:ph type="ftr" sz="quarter" idx="11"/>
          </p:nvPr>
        </p:nvSpPr>
        <p:spPr/>
        <p:txBody>
          <a:bodyPr/>
          <a:lstStyle/>
          <a:p>
            <a:r>
              <a:rPr lang="en-US"/>
              <a:t>© The Qt Company</a:t>
            </a:r>
          </a:p>
        </p:txBody>
      </p:sp>
      <p:sp>
        <p:nvSpPr>
          <p:cNvPr id="5" name="Slide Number Placeholder 4">
            <a:extLst>
              <a:ext uri="{FF2B5EF4-FFF2-40B4-BE49-F238E27FC236}">
                <a16:creationId xmlns:a16="http://schemas.microsoft.com/office/drawing/2014/main" id="{6B49AA30-DBF6-45D3-8897-BFF87C351779}"/>
              </a:ext>
            </a:extLst>
          </p:cNvPr>
          <p:cNvSpPr>
            <a:spLocks noGrp="1"/>
          </p:cNvSpPr>
          <p:nvPr>
            <p:ph type="sldNum" sz="quarter" idx="12"/>
          </p:nvPr>
        </p:nvSpPr>
        <p:spPr/>
        <p:txBody>
          <a:bodyPr/>
          <a:lstStyle/>
          <a:p>
            <a:fld id="{A683D178-98AA-4574-9EAA-8EB007C55176}" type="slidenum">
              <a:rPr lang="en-US" smtClean="0"/>
              <a:pPr/>
              <a:t>14</a:t>
            </a:fld>
            <a:endParaRPr lang="en-US"/>
          </a:p>
        </p:txBody>
      </p:sp>
      <p:sp>
        <p:nvSpPr>
          <p:cNvPr id="6" name="Title 5">
            <a:extLst>
              <a:ext uri="{FF2B5EF4-FFF2-40B4-BE49-F238E27FC236}">
                <a16:creationId xmlns:a16="http://schemas.microsoft.com/office/drawing/2014/main" id="{E2F97227-6470-4F3F-9922-045062467F30}"/>
              </a:ext>
            </a:extLst>
          </p:cNvPr>
          <p:cNvSpPr>
            <a:spLocks noGrp="1"/>
          </p:cNvSpPr>
          <p:nvPr>
            <p:ph type="title"/>
          </p:nvPr>
        </p:nvSpPr>
        <p:spPr/>
        <p:txBody>
          <a:bodyPr>
            <a:normAutofit/>
          </a:bodyPr>
          <a:lstStyle/>
          <a:p>
            <a:r>
              <a:rPr lang="en-US" b="1" dirty="0"/>
              <a:t>Designer Tooling</a:t>
            </a:r>
          </a:p>
        </p:txBody>
      </p:sp>
      <p:pic>
        <p:nvPicPr>
          <p:cNvPr id="7" name="Picture 6">
            <a:extLst>
              <a:ext uri="{FF2B5EF4-FFF2-40B4-BE49-F238E27FC236}">
                <a16:creationId xmlns:a16="http://schemas.microsoft.com/office/drawing/2014/main" id="{7291AEE3-FAB1-4330-97E0-EB760CF79978}"/>
              </a:ext>
            </a:extLst>
          </p:cNvPr>
          <p:cNvPicPr>
            <a:picLocks noChangeAspect="1"/>
          </p:cNvPicPr>
          <p:nvPr/>
        </p:nvPicPr>
        <p:blipFill>
          <a:blip r:embed="rId3"/>
          <a:stretch>
            <a:fillRect/>
          </a:stretch>
        </p:blipFill>
        <p:spPr>
          <a:xfrm>
            <a:off x="3794182" y="1381540"/>
            <a:ext cx="8041126" cy="4523133"/>
          </a:xfrm>
          <a:prstGeom prst="rect">
            <a:avLst/>
          </a:prstGeom>
        </p:spPr>
      </p:pic>
    </p:spTree>
    <p:extLst>
      <p:ext uri="{BB962C8B-B14F-4D97-AF65-F5344CB8AC3E}">
        <p14:creationId xmlns:p14="http://schemas.microsoft.com/office/powerpoint/2010/main" val="264869266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DF36F539-F2B0-45AC-A9B4-6F01732DFE47}"/>
              </a:ext>
            </a:extLst>
          </p:cNvPr>
          <p:cNvSpPr txBox="1"/>
          <p:nvPr/>
        </p:nvSpPr>
        <p:spPr>
          <a:xfrm>
            <a:off x="10830858" y="4092663"/>
            <a:ext cx="1022563" cy="1450719"/>
          </a:xfrm>
          <a:prstGeom prst="rect">
            <a:avLst/>
          </a:prstGeom>
          <a:noFill/>
          <a:ln>
            <a:solidFill>
              <a:srgbClr val="002060"/>
            </a:solidFill>
          </a:ln>
        </p:spPr>
        <p:txBody>
          <a:bodyPr wrap="square" rtlCol="0" anchor="t" anchorCtr="0">
            <a:noAutofit/>
          </a:bodyPr>
          <a:lstStyle/>
          <a:p>
            <a:pPr algn="ctr"/>
            <a:r>
              <a:rPr lang="en-US" dirty="0"/>
              <a:t>SIL</a:t>
            </a:r>
          </a:p>
        </p:txBody>
      </p:sp>
      <p:sp>
        <p:nvSpPr>
          <p:cNvPr id="44" name="Title 43">
            <a:extLst>
              <a:ext uri="{FF2B5EF4-FFF2-40B4-BE49-F238E27FC236}">
                <a16:creationId xmlns:a16="http://schemas.microsoft.com/office/drawing/2014/main" id="{C0EA8A6A-FBCB-4D79-8C5F-53655C65B74A}"/>
              </a:ext>
            </a:extLst>
          </p:cNvPr>
          <p:cNvSpPr>
            <a:spLocks noGrp="1"/>
          </p:cNvSpPr>
          <p:nvPr>
            <p:ph type="title"/>
          </p:nvPr>
        </p:nvSpPr>
        <p:spPr/>
        <p:txBody>
          <a:bodyPr>
            <a:normAutofit/>
          </a:bodyPr>
          <a:lstStyle/>
          <a:p>
            <a:r>
              <a:rPr lang="en-US" sz="3600" b="1" dirty="0"/>
              <a:t>Build tools: Desktop or Target</a:t>
            </a:r>
          </a:p>
        </p:txBody>
      </p:sp>
      <p:sp>
        <p:nvSpPr>
          <p:cNvPr id="3" name="Date Placeholder 2">
            <a:extLst>
              <a:ext uri="{FF2B5EF4-FFF2-40B4-BE49-F238E27FC236}">
                <a16:creationId xmlns:a16="http://schemas.microsoft.com/office/drawing/2014/main" id="{2F3AE664-9E88-4DC4-A075-2262FD333EE2}"/>
              </a:ext>
            </a:extLst>
          </p:cNvPr>
          <p:cNvSpPr>
            <a:spLocks noGrp="1"/>
          </p:cNvSpPr>
          <p:nvPr>
            <p:ph type="dt" sz="half" idx="10"/>
          </p:nvPr>
        </p:nvSpPr>
        <p:spPr/>
        <p:txBody>
          <a:bodyPr/>
          <a:lstStyle/>
          <a:p>
            <a:fld id="{354B0D45-0424-405B-BA33-A947C7C3950D}" type="datetime3">
              <a:rPr lang="en-US" smtClean="0"/>
              <a:t>23 February 2022</a:t>
            </a:fld>
            <a:endParaRPr lang="en-US"/>
          </a:p>
        </p:txBody>
      </p:sp>
      <p:sp>
        <p:nvSpPr>
          <p:cNvPr id="4" name="Footer Placeholder 3">
            <a:extLst>
              <a:ext uri="{FF2B5EF4-FFF2-40B4-BE49-F238E27FC236}">
                <a16:creationId xmlns:a16="http://schemas.microsoft.com/office/drawing/2014/main" id="{252640CB-F78D-47EB-8D5B-D75280EA804D}"/>
              </a:ext>
            </a:extLst>
          </p:cNvPr>
          <p:cNvSpPr>
            <a:spLocks noGrp="1"/>
          </p:cNvSpPr>
          <p:nvPr>
            <p:ph type="ftr" sz="quarter" idx="11"/>
          </p:nvPr>
        </p:nvSpPr>
        <p:spPr/>
        <p:txBody>
          <a:bodyPr/>
          <a:lstStyle/>
          <a:p>
            <a:r>
              <a:rPr lang="en-US"/>
              <a:t>© The Qt Company</a:t>
            </a:r>
          </a:p>
        </p:txBody>
      </p:sp>
      <p:sp>
        <p:nvSpPr>
          <p:cNvPr id="5" name="Slide Number Placeholder 4">
            <a:extLst>
              <a:ext uri="{FF2B5EF4-FFF2-40B4-BE49-F238E27FC236}">
                <a16:creationId xmlns:a16="http://schemas.microsoft.com/office/drawing/2014/main" id="{930EFABA-AB1C-44BD-95F9-0FFC991C533C}"/>
              </a:ext>
            </a:extLst>
          </p:cNvPr>
          <p:cNvSpPr>
            <a:spLocks noGrp="1"/>
          </p:cNvSpPr>
          <p:nvPr>
            <p:ph type="sldNum" sz="quarter" idx="12"/>
          </p:nvPr>
        </p:nvSpPr>
        <p:spPr/>
        <p:txBody>
          <a:bodyPr/>
          <a:lstStyle/>
          <a:p>
            <a:fld id="{A683D178-98AA-4574-9EAA-8EB007C55176}" type="slidenum">
              <a:rPr lang="en-US" smtClean="0"/>
              <a:t>15</a:t>
            </a:fld>
            <a:endParaRPr lang="en-US"/>
          </a:p>
        </p:txBody>
      </p:sp>
      <p:grpSp>
        <p:nvGrpSpPr>
          <p:cNvPr id="23" name="Group 22">
            <a:extLst>
              <a:ext uri="{FF2B5EF4-FFF2-40B4-BE49-F238E27FC236}">
                <a16:creationId xmlns:a16="http://schemas.microsoft.com/office/drawing/2014/main" id="{780ABA3D-9141-410D-ADA8-0240AAB2F025}"/>
              </a:ext>
            </a:extLst>
          </p:cNvPr>
          <p:cNvGrpSpPr/>
          <p:nvPr/>
        </p:nvGrpSpPr>
        <p:grpSpPr>
          <a:xfrm>
            <a:off x="3709266" y="1573446"/>
            <a:ext cx="8144155" cy="1957865"/>
            <a:chOff x="1349199" y="2680570"/>
            <a:chExt cx="8496095" cy="1950944"/>
          </a:xfrm>
        </p:grpSpPr>
        <p:sp>
          <p:nvSpPr>
            <p:cNvPr id="7" name="Rectangle 6">
              <a:extLst>
                <a:ext uri="{FF2B5EF4-FFF2-40B4-BE49-F238E27FC236}">
                  <a16:creationId xmlns:a16="http://schemas.microsoft.com/office/drawing/2014/main" id="{0618B07D-D718-4DB8-BB59-7FDE251C327E}"/>
                </a:ext>
              </a:extLst>
            </p:cNvPr>
            <p:cNvSpPr/>
            <p:nvPr/>
          </p:nvSpPr>
          <p:spPr>
            <a:xfrm>
              <a:off x="4201365" y="4235487"/>
              <a:ext cx="1905000" cy="376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Software Build</a:t>
              </a:r>
            </a:p>
          </p:txBody>
        </p:sp>
        <p:sp>
          <p:nvSpPr>
            <p:cNvPr id="8" name="TextBox 7">
              <a:extLst>
                <a:ext uri="{FF2B5EF4-FFF2-40B4-BE49-F238E27FC236}">
                  <a16:creationId xmlns:a16="http://schemas.microsoft.com/office/drawing/2014/main" id="{9B84E0E2-3579-42A0-89E6-B3F29B906228}"/>
                </a:ext>
              </a:extLst>
            </p:cNvPr>
            <p:cNvSpPr txBox="1"/>
            <p:nvPr/>
          </p:nvSpPr>
          <p:spPr>
            <a:xfrm>
              <a:off x="2220959" y="4044542"/>
              <a:ext cx="1617263" cy="369332"/>
            </a:xfrm>
            <a:prstGeom prst="rect">
              <a:avLst/>
            </a:prstGeom>
            <a:noFill/>
          </p:spPr>
          <p:txBody>
            <a:bodyPr wrap="square" rtlCol="0">
              <a:spAutoFit/>
            </a:bodyPr>
            <a:lstStyle/>
            <a:p>
              <a:r>
                <a:rPr lang="en-US"/>
                <a:t>UI design</a:t>
              </a:r>
            </a:p>
          </p:txBody>
        </p:sp>
        <p:sp>
          <p:nvSpPr>
            <p:cNvPr id="11" name="Rectangle 10">
              <a:extLst>
                <a:ext uri="{FF2B5EF4-FFF2-40B4-BE49-F238E27FC236}">
                  <a16:creationId xmlns:a16="http://schemas.microsoft.com/office/drawing/2014/main" id="{FEB72C02-8ED4-4F6D-A928-3B23DB08A37E}"/>
                </a:ext>
              </a:extLst>
            </p:cNvPr>
            <p:cNvSpPr/>
            <p:nvPr/>
          </p:nvSpPr>
          <p:spPr>
            <a:xfrm>
              <a:off x="7397750" y="2680570"/>
              <a:ext cx="2447544" cy="505828"/>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Robot UI with safe text</a:t>
              </a:r>
            </a:p>
          </p:txBody>
        </p:sp>
        <p:sp>
          <p:nvSpPr>
            <p:cNvPr id="12" name="Rectangle 11">
              <a:extLst>
                <a:ext uri="{FF2B5EF4-FFF2-40B4-BE49-F238E27FC236}">
                  <a16:creationId xmlns:a16="http://schemas.microsoft.com/office/drawing/2014/main" id="{53E76D2A-3396-433F-968B-1E3CF9B6D885}"/>
                </a:ext>
              </a:extLst>
            </p:cNvPr>
            <p:cNvSpPr/>
            <p:nvPr/>
          </p:nvSpPr>
          <p:spPr>
            <a:xfrm>
              <a:off x="7393935" y="3364318"/>
              <a:ext cx="2451359" cy="83593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Qt</a:t>
              </a:r>
            </a:p>
          </p:txBody>
        </p:sp>
        <p:sp>
          <p:nvSpPr>
            <p:cNvPr id="15" name="Rectangle 14">
              <a:extLst>
                <a:ext uri="{FF2B5EF4-FFF2-40B4-BE49-F238E27FC236}">
                  <a16:creationId xmlns:a16="http://schemas.microsoft.com/office/drawing/2014/main" id="{7B777025-DB8C-4F55-9549-8D6328C2260E}"/>
                </a:ext>
              </a:extLst>
            </p:cNvPr>
            <p:cNvSpPr/>
            <p:nvPr/>
          </p:nvSpPr>
          <p:spPr>
            <a:xfrm>
              <a:off x="7391786" y="4270249"/>
              <a:ext cx="2453508" cy="36126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2060"/>
                  </a:solidFill>
                </a:rPr>
                <a:t>Desktop OS</a:t>
              </a:r>
            </a:p>
          </p:txBody>
        </p:sp>
        <p:sp>
          <p:nvSpPr>
            <p:cNvPr id="17" name="Arrow: Bent 16">
              <a:extLst>
                <a:ext uri="{FF2B5EF4-FFF2-40B4-BE49-F238E27FC236}">
                  <a16:creationId xmlns:a16="http://schemas.microsoft.com/office/drawing/2014/main" id="{E192F2AA-4B33-4D42-99E3-035040DB808E}"/>
                </a:ext>
              </a:extLst>
            </p:cNvPr>
            <p:cNvSpPr/>
            <p:nvPr/>
          </p:nvSpPr>
          <p:spPr>
            <a:xfrm rot="10800000" flipH="1" flipV="1">
              <a:off x="4800340" y="2914367"/>
              <a:ext cx="2622517" cy="1321120"/>
            </a:xfrm>
            <a:prstGeom prst="bentArrow">
              <a:avLst>
                <a:gd name="adj1" fmla="val 5195"/>
                <a:gd name="adj2" fmla="val 9905"/>
                <a:gd name="adj3" fmla="val 25335"/>
                <a:gd name="adj4" fmla="val 351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Bent 20">
              <a:extLst>
                <a:ext uri="{FF2B5EF4-FFF2-40B4-BE49-F238E27FC236}">
                  <a16:creationId xmlns:a16="http://schemas.microsoft.com/office/drawing/2014/main" id="{FDD71AE2-1EBA-48DC-99C5-532C24569D28}"/>
                </a:ext>
              </a:extLst>
            </p:cNvPr>
            <p:cNvSpPr/>
            <p:nvPr/>
          </p:nvSpPr>
          <p:spPr>
            <a:xfrm rot="10800000" flipH="1">
              <a:off x="1349199" y="3888564"/>
              <a:ext cx="2862146" cy="681286"/>
            </a:xfrm>
            <a:prstGeom prst="bentArrow">
              <a:avLst>
                <a:gd name="adj1" fmla="val 11804"/>
                <a:gd name="adj2" fmla="val 15541"/>
                <a:gd name="adj3" fmla="val 50000"/>
                <a:gd name="adj4" fmla="val 351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Slide Number Placeholder 4">
            <a:extLst>
              <a:ext uri="{FF2B5EF4-FFF2-40B4-BE49-F238E27FC236}">
                <a16:creationId xmlns:a16="http://schemas.microsoft.com/office/drawing/2014/main" id="{96B107AF-6FAB-4291-91DD-D191630511A7}"/>
              </a:ext>
            </a:extLst>
          </p:cNvPr>
          <p:cNvSpPr txBox="1">
            <a:spLocks/>
          </p:cNvSpPr>
          <p:nvPr/>
        </p:nvSpPr>
        <p:spPr>
          <a:xfrm>
            <a:off x="3225740" y="6035749"/>
            <a:ext cx="483892" cy="136950"/>
          </a:xfrm>
          <a:prstGeom prst="rect">
            <a:avLst/>
          </a:prstGeom>
        </p:spPr>
        <p:txBody>
          <a:bodyPr vert="horz" lIns="0" tIns="0" rIns="0" bIns="0" rtlCol="0" anchor="ctr" anchorCtr="0">
            <a:noAutofit/>
          </a:bodyPr>
          <a:lstStyle>
            <a:defPPr>
              <a:defRPr lang="fi-FI"/>
            </a:defPPr>
            <a:lvl1pPr marL="0" algn="l"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Rectangle 25">
            <a:extLst>
              <a:ext uri="{FF2B5EF4-FFF2-40B4-BE49-F238E27FC236}">
                <a16:creationId xmlns:a16="http://schemas.microsoft.com/office/drawing/2014/main" id="{9A30756D-63C3-4103-95BE-A9287DC86B3A}"/>
              </a:ext>
            </a:extLst>
          </p:cNvPr>
          <p:cNvSpPr/>
          <p:nvPr/>
        </p:nvSpPr>
        <p:spPr>
          <a:xfrm>
            <a:off x="6443528" y="5583103"/>
            <a:ext cx="1826006" cy="3608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Software Build</a:t>
            </a:r>
          </a:p>
        </p:txBody>
      </p:sp>
      <p:sp>
        <p:nvSpPr>
          <p:cNvPr id="27" name="TextBox 26">
            <a:extLst>
              <a:ext uri="{FF2B5EF4-FFF2-40B4-BE49-F238E27FC236}">
                <a16:creationId xmlns:a16="http://schemas.microsoft.com/office/drawing/2014/main" id="{C3873378-123B-402F-89E1-3CFB5231D9EF}"/>
              </a:ext>
            </a:extLst>
          </p:cNvPr>
          <p:cNvSpPr txBox="1"/>
          <p:nvPr/>
        </p:nvSpPr>
        <p:spPr>
          <a:xfrm>
            <a:off x="4545243" y="5400076"/>
            <a:ext cx="1550201" cy="354017"/>
          </a:xfrm>
          <a:prstGeom prst="rect">
            <a:avLst/>
          </a:prstGeom>
          <a:noFill/>
        </p:spPr>
        <p:txBody>
          <a:bodyPr wrap="square" rtlCol="0">
            <a:spAutoFit/>
          </a:bodyPr>
          <a:lstStyle/>
          <a:p>
            <a:r>
              <a:rPr lang="en-US"/>
              <a:t>UI design</a:t>
            </a:r>
          </a:p>
        </p:txBody>
      </p:sp>
      <p:sp>
        <p:nvSpPr>
          <p:cNvPr id="35" name="Rectangle 34">
            <a:extLst>
              <a:ext uri="{FF2B5EF4-FFF2-40B4-BE49-F238E27FC236}">
                <a16:creationId xmlns:a16="http://schemas.microsoft.com/office/drawing/2014/main" id="{D3DDCF0D-5D05-4FBE-A160-58601D7A1E8F}"/>
              </a:ext>
            </a:extLst>
          </p:cNvPr>
          <p:cNvSpPr/>
          <p:nvPr/>
        </p:nvSpPr>
        <p:spPr>
          <a:xfrm>
            <a:off x="9501652" y="6035749"/>
            <a:ext cx="2351770" cy="361053"/>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Electronics</a:t>
            </a:r>
          </a:p>
        </p:txBody>
      </p:sp>
      <p:sp>
        <p:nvSpPr>
          <p:cNvPr id="36" name="Rectangle 35">
            <a:extLst>
              <a:ext uri="{FF2B5EF4-FFF2-40B4-BE49-F238E27FC236}">
                <a16:creationId xmlns:a16="http://schemas.microsoft.com/office/drawing/2014/main" id="{EFAC852D-C07B-47F9-8171-98DF0256C89A}"/>
              </a:ext>
            </a:extLst>
          </p:cNvPr>
          <p:cNvSpPr/>
          <p:nvPr/>
        </p:nvSpPr>
        <p:spPr>
          <a:xfrm>
            <a:off x="9507370" y="4092663"/>
            <a:ext cx="1250449" cy="484853"/>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Robot UI</a:t>
            </a:r>
          </a:p>
        </p:txBody>
      </p:sp>
      <p:sp>
        <p:nvSpPr>
          <p:cNvPr id="37" name="Rectangle 36">
            <a:extLst>
              <a:ext uri="{FF2B5EF4-FFF2-40B4-BE49-F238E27FC236}">
                <a16:creationId xmlns:a16="http://schemas.microsoft.com/office/drawing/2014/main" id="{39D189D3-D9F1-4D8A-942B-737472E96059}"/>
              </a:ext>
            </a:extLst>
          </p:cNvPr>
          <p:cNvSpPr/>
          <p:nvPr/>
        </p:nvSpPr>
        <p:spPr>
          <a:xfrm>
            <a:off x="9503713" y="4748058"/>
            <a:ext cx="1254106" cy="80126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bg1"/>
                </a:solidFill>
              </a:rPr>
              <a:t>Qt</a:t>
            </a:r>
            <a:endParaRPr lang="en-US" sz="1600">
              <a:solidFill>
                <a:schemeClr val="bg1"/>
              </a:solidFill>
            </a:endParaRPr>
          </a:p>
        </p:txBody>
      </p:sp>
      <p:sp>
        <p:nvSpPr>
          <p:cNvPr id="38" name="Rectangle 37">
            <a:extLst>
              <a:ext uri="{FF2B5EF4-FFF2-40B4-BE49-F238E27FC236}">
                <a16:creationId xmlns:a16="http://schemas.microsoft.com/office/drawing/2014/main" id="{B46CF58C-0550-42A5-AA26-D338DC872AAE}"/>
              </a:ext>
            </a:extLst>
          </p:cNvPr>
          <p:cNvSpPr/>
          <p:nvPr/>
        </p:nvSpPr>
        <p:spPr>
          <a:xfrm>
            <a:off x="10903899" y="4562372"/>
            <a:ext cx="876483" cy="280326"/>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rgbClr val="002060"/>
                </a:solidFill>
              </a:rPr>
              <a:t> Safe Text</a:t>
            </a:r>
          </a:p>
        </p:txBody>
      </p:sp>
      <p:sp>
        <p:nvSpPr>
          <p:cNvPr id="39" name="Rectangle 38">
            <a:extLst>
              <a:ext uri="{FF2B5EF4-FFF2-40B4-BE49-F238E27FC236}">
                <a16:creationId xmlns:a16="http://schemas.microsoft.com/office/drawing/2014/main" id="{B5EA2CCB-C108-49E1-AE60-707691264277}"/>
              </a:ext>
            </a:extLst>
          </p:cNvPr>
          <p:cNvSpPr/>
          <p:nvPr/>
        </p:nvSpPr>
        <p:spPr>
          <a:xfrm>
            <a:off x="10903898" y="4891536"/>
            <a:ext cx="876484" cy="58982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rgbClr val="002060"/>
                </a:solidFill>
              </a:rPr>
              <a:t>Qt Safe Renderer</a:t>
            </a:r>
          </a:p>
        </p:txBody>
      </p:sp>
      <p:sp>
        <p:nvSpPr>
          <p:cNvPr id="40" name="Rectangle 39">
            <a:extLst>
              <a:ext uri="{FF2B5EF4-FFF2-40B4-BE49-F238E27FC236}">
                <a16:creationId xmlns:a16="http://schemas.microsoft.com/office/drawing/2014/main" id="{E52223B5-3A47-4E72-83B6-1F56715FC0D7}"/>
              </a:ext>
            </a:extLst>
          </p:cNvPr>
          <p:cNvSpPr/>
          <p:nvPr/>
        </p:nvSpPr>
        <p:spPr>
          <a:xfrm>
            <a:off x="9501653" y="5616423"/>
            <a:ext cx="2351769" cy="34628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2060"/>
                </a:solidFill>
              </a:rPr>
              <a:t>QNX OS for Safety</a:t>
            </a:r>
          </a:p>
        </p:txBody>
      </p:sp>
      <p:sp>
        <p:nvSpPr>
          <p:cNvPr id="29" name="Arrow: Bent 28">
            <a:extLst>
              <a:ext uri="{FF2B5EF4-FFF2-40B4-BE49-F238E27FC236}">
                <a16:creationId xmlns:a16="http://schemas.microsoft.com/office/drawing/2014/main" id="{ED95DE27-2926-46F1-9B96-CABBFBE37B11}"/>
              </a:ext>
            </a:extLst>
          </p:cNvPr>
          <p:cNvSpPr/>
          <p:nvPr/>
        </p:nvSpPr>
        <p:spPr>
          <a:xfrm rot="10800000" flipH="1" flipV="1">
            <a:off x="7017665" y="4316765"/>
            <a:ext cx="2513770" cy="1266338"/>
          </a:xfrm>
          <a:prstGeom prst="bentArrow">
            <a:avLst>
              <a:gd name="adj1" fmla="val 5195"/>
              <a:gd name="adj2" fmla="val 9905"/>
              <a:gd name="adj3" fmla="val 25335"/>
              <a:gd name="adj4" fmla="val 351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Bent 29">
            <a:extLst>
              <a:ext uri="{FF2B5EF4-FFF2-40B4-BE49-F238E27FC236}">
                <a16:creationId xmlns:a16="http://schemas.microsoft.com/office/drawing/2014/main" id="{C8DC21B0-EB93-44EA-B47A-6A6B5AB1A060}"/>
              </a:ext>
            </a:extLst>
          </p:cNvPr>
          <p:cNvSpPr/>
          <p:nvPr/>
        </p:nvSpPr>
        <p:spPr>
          <a:xfrm rot="10800000" flipH="1" flipV="1">
            <a:off x="7591416" y="4585030"/>
            <a:ext cx="3243305" cy="991672"/>
          </a:xfrm>
          <a:prstGeom prst="bentArrow">
            <a:avLst>
              <a:gd name="adj1" fmla="val 6084"/>
              <a:gd name="adj2" fmla="val 7920"/>
              <a:gd name="adj3" fmla="val 22379"/>
              <a:gd name="adj4" fmla="val 3515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14BF6859-9F09-4C63-B5A8-A426E493CFF6}"/>
              </a:ext>
            </a:extLst>
          </p:cNvPr>
          <p:cNvSpPr txBox="1"/>
          <p:nvPr/>
        </p:nvSpPr>
        <p:spPr>
          <a:xfrm>
            <a:off x="8005171" y="4067910"/>
            <a:ext cx="1032953" cy="354017"/>
          </a:xfrm>
          <a:prstGeom prst="rect">
            <a:avLst/>
          </a:prstGeom>
          <a:noFill/>
        </p:spPr>
        <p:txBody>
          <a:bodyPr wrap="square" rtlCol="0">
            <a:spAutoFit/>
          </a:bodyPr>
          <a:lstStyle/>
          <a:p>
            <a:r>
              <a:rPr lang="en-US">
                <a:solidFill>
                  <a:schemeClr val="accent1"/>
                </a:solidFill>
              </a:rPr>
              <a:t>Rich UI</a:t>
            </a:r>
          </a:p>
        </p:txBody>
      </p:sp>
      <p:sp>
        <p:nvSpPr>
          <p:cNvPr id="32" name="TextBox 31">
            <a:extLst>
              <a:ext uri="{FF2B5EF4-FFF2-40B4-BE49-F238E27FC236}">
                <a16:creationId xmlns:a16="http://schemas.microsoft.com/office/drawing/2014/main" id="{DB8B9757-BB8C-4478-BE25-8E57396B7A6D}"/>
              </a:ext>
            </a:extLst>
          </p:cNvPr>
          <p:cNvSpPr txBox="1"/>
          <p:nvPr/>
        </p:nvSpPr>
        <p:spPr>
          <a:xfrm>
            <a:off x="7730425" y="4707593"/>
            <a:ext cx="1700248" cy="354017"/>
          </a:xfrm>
          <a:prstGeom prst="rect">
            <a:avLst/>
          </a:prstGeom>
          <a:noFill/>
        </p:spPr>
        <p:txBody>
          <a:bodyPr wrap="square" rtlCol="0">
            <a:spAutoFit/>
          </a:bodyPr>
          <a:lstStyle/>
          <a:p>
            <a:r>
              <a:rPr lang="en-US"/>
              <a:t>Safety critical UI</a:t>
            </a:r>
          </a:p>
        </p:txBody>
      </p:sp>
      <p:sp>
        <p:nvSpPr>
          <p:cNvPr id="33" name="Arrow: Bent 32">
            <a:extLst>
              <a:ext uri="{FF2B5EF4-FFF2-40B4-BE49-F238E27FC236}">
                <a16:creationId xmlns:a16="http://schemas.microsoft.com/office/drawing/2014/main" id="{079053B1-E005-4854-AFF0-6BCA52538AFB}"/>
              </a:ext>
            </a:extLst>
          </p:cNvPr>
          <p:cNvSpPr/>
          <p:nvPr/>
        </p:nvSpPr>
        <p:spPr>
          <a:xfrm rot="10800000" flipH="1">
            <a:off x="3709632" y="5250566"/>
            <a:ext cx="2743462" cy="653035"/>
          </a:xfrm>
          <a:prstGeom prst="bentArrow">
            <a:avLst>
              <a:gd name="adj1" fmla="val 11804"/>
              <a:gd name="adj2" fmla="val 15541"/>
              <a:gd name="adj3" fmla="val 50000"/>
              <a:gd name="adj4" fmla="val 351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a:extLst>
              <a:ext uri="{FF2B5EF4-FFF2-40B4-BE49-F238E27FC236}">
                <a16:creationId xmlns:a16="http://schemas.microsoft.com/office/drawing/2014/main" id="{B37AA864-DE93-47FD-861C-F6AB80F69497}"/>
              </a:ext>
            </a:extLst>
          </p:cNvPr>
          <p:cNvSpPr txBox="1"/>
          <p:nvPr/>
        </p:nvSpPr>
        <p:spPr>
          <a:xfrm>
            <a:off x="550861" y="4329177"/>
            <a:ext cx="2648977" cy="923330"/>
          </a:xfrm>
          <a:prstGeom prst="rect">
            <a:avLst/>
          </a:prstGeom>
          <a:noFill/>
        </p:spPr>
        <p:txBody>
          <a:bodyPr wrap="square" rtlCol="0">
            <a:spAutoFit/>
          </a:bodyPr>
          <a:lstStyle/>
          <a:p>
            <a:r>
              <a:rPr lang="en-US" b="1"/>
              <a:t>Build for target: </a:t>
            </a:r>
            <a:r>
              <a:rPr lang="en-US"/>
              <a:t>Split design between safe and non-safe partitions.</a:t>
            </a:r>
          </a:p>
        </p:txBody>
      </p:sp>
      <p:sp>
        <p:nvSpPr>
          <p:cNvPr id="46" name="TextBox 45">
            <a:extLst>
              <a:ext uri="{FF2B5EF4-FFF2-40B4-BE49-F238E27FC236}">
                <a16:creationId xmlns:a16="http://schemas.microsoft.com/office/drawing/2014/main" id="{C2F836DA-CEFF-4B31-A014-AE5A47B5A9B0}"/>
              </a:ext>
            </a:extLst>
          </p:cNvPr>
          <p:cNvSpPr txBox="1"/>
          <p:nvPr/>
        </p:nvSpPr>
        <p:spPr>
          <a:xfrm>
            <a:off x="544513" y="1682719"/>
            <a:ext cx="2732095" cy="1708160"/>
          </a:xfrm>
          <a:prstGeom prst="rect">
            <a:avLst/>
          </a:prstGeom>
          <a:noFill/>
        </p:spPr>
        <p:txBody>
          <a:bodyPr wrap="square" tIns="0" rtlCol="0">
            <a:spAutoFit/>
          </a:bodyPr>
          <a:lstStyle/>
          <a:p>
            <a:r>
              <a:rPr lang="en-US" b="1"/>
              <a:t>Build for desktop: </a:t>
            </a:r>
            <a:r>
              <a:rPr lang="en-US">
                <a:solidFill>
                  <a:srgbClr val="00B050"/>
                </a:solidFill>
              </a:rPr>
              <a:t>Rapid iteration during the design phase</a:t>
            </a:r>
            <a:r>
              <a:rPr lang="en-US">
                <a:solidFill>
                  <a:srgbClr val="002060"/>
                </a:solidFill>
              </a:rPr>
              <a:t>. </a:t>
            </a:r>
            <a:r>
              <a:rPr lang="en-US"/>
              <a:t>Safe items rendered as normal QML items with no partitioning.</a:t>
            </a:r>
            <a:endParaRPr lang="en-US">
              <a:solidFill>
                <a:srgbClr val="002060"/>
              </a:solidFill>
            </a:endParaRPr>
          </a:p>
        </p:txBody>
      </p:sp>
      <p:sp>
        <p:nvSpPr>
          <p:cNvPr id="42" name="Rectangle 41">
            <a:extLst>
              <a:ext uri="{FF2B5EF4-FFF2-40B4-BE49-F238E27FC236}">
                <a16:creationId xmlns:a16="http://schemas.microsoft.com/office/drawing/2014/main" id="{D0E099D1-75F1-4A91-8CD4-FA8C7060DB1E}"/>
              </a:ext>
            </a:extLst>
          </p:cNvPr>
          <p:cNvSpPr/>
          <p:nvPr/>
        </p:nvSpPr>
        <p:spPr>
          <a:xfrm>
            <a:off x="5882185" y="6375349"/>
            <a:ext cx="2888971" cy="3608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QSR Run-time component</a:t>
            </a:r>
          </a:p>
        </p:txBody>
      </p:sp>
      <p:cxnSp>
        <p:nvCxnSpPr>
          <p:cNvPr id="10" name="Connector: Elbow 9">
            <a:extLst>
              <a:ext uri="{FF2B5EF4-FFF2-40B4-BE49-F238E27FC236}">
                <a16:creationId xmlns:a16="http://schemas.microsoft.com/office/drawing/2014/main" id="{2C590EB5-EBF1-4343-B97E-ED69356770EB}"/>
              </a:ext>
            </a:extLst>
          </p:cNvPr>
          <p:cNvCxnSpPr>
            <a:cxnSpLocks/>
            <a:stCxn id="42" idx="3"/>
            <a:endCxn id="39" idx="3"/>
          </p:cNvCxnSpPr>
          <p:nvPr/>
        </p:nvCxnSpPr>
        <p:spPr>
          <a:xfrm flipV="1">
            <a:off x="8771156" y="5186448"/>
            <a:ext cx="3009226" cy="1369338"/>
          </a:xfrm>
          <a:prstGeom prst="bentConnector3">
            <a:avLst>
              <a:gd name="adj1" fmla="val 107597"/>
            </a:avLst>
          </a:prstGeom>
          <a:ln>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 name="Picture 5" descr="Graphical user interface, text, application&#10;&#10;Description automatically generated">
            <a:extLst>
              <a:ext uri="{FF2B5EF4-FFF2-40B4-BE49-F238E27FC236}">
                <a16:creationId xmlns:a16="http://schemas.microsoft.com/office/drawing/2014/main" id="{BEF6D876-2C2F-445E-8D1E-87BEAE6A6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838" y="1700257"/>
            <a:ext cx="3065813" cy="1258597"/>
          </a:xfrm>
          <a:prstGeom prst="rect">
            <a:avLst/>
          </a:prstGeom>
        </p:spPr>
      </p:pic>
      <p:pic>
        <p:nvPicPr>
          <p:cNvPr id="45" name="Picture 44" descr="Graphical user interface, text, application&#10;&#10;Description automatically generated">
            <a:extLst>
              <a:ext uri="{FF2B5EF4-FFF2-40B4-BE49-F238E27FC236}">
                <a16:creationId xmlns:a16="http://schemas.microsoft.com/office/drawing/2014/main" id="{0938B6AF-E0B5-443F-9092-10A9FC9AC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838" y="4149520"/>
            <a:ext cx="3065813" cy="1258597"/>
          </a:xfrm>
          <a:prstGeom prst="rect">
            <a:avLst/>
          </a:prstGeom>
        </p:spPr>
      </p:pic>
    </p:spTree>
    <p:extLst>
      <p:ext uri="{BB962C8B-B14F-4D97-AF65-F5344CB8AC3E}">
        <p14:creationId xmlns:p14="http://schemas.microsoft.com/office/powerpoint/2010/main" val="393227515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686977E-3DF0-4721-9A15-B066327B6AA9}"/>
              </a:ext>
            </a:extLst>
          </p:cNvPr>
          <p:cNvSpPr>
            <a:spLocks noGrp="1"/>
          </p:cNvSpPr>
          <p:nvPr>
            <p:ph type="dt" sz="half" idx="10"/>
          </p:nvPr>
        </p:nvSpPr>
        <p:spPr/>
        <p:txBody>
          <a:bodyPr/>
          <a:lstStyle/>
          <a:p>
            <a:fld id="{CEF2045A-ED37-4C1B-B749-EF56D29BE8D3}" type="datetime3">
              <a:rPr lang="en-US" smtClean="0"/>
              <a:t>23 February 2022</a:t>
            </a:fld>
            <a:endParaRPr lang="en-US" dirty="0"/>
          </a:p>
        </p:txBody>
      </p:sp>
      <p:sp>
        <p:nvSpPr>
          <p:cNvPr id="4" name="Footer Placeholder 3">
            <a:extLst>
              <a:ext uri="{FF2B5EF4-FFF2-40B4-BE49-F238E27FC236}">
                <a16:creationId xmlns:a16="http://schemas.microsoft.com/office/drawing/2014/main" id="{D48253F1-1491-40B0-B69D-7EB68A0FD8BD}"/>
              </a:ext>
            </a:extLst>
          </p:cNvPr>
          <p:cNvSpPr>
            <a:spLocks noGrp="1"/>
          </p:cNvSpPr>
          <p:nvPr>
            <p:ph type="ftr" sz="quarter" idx="11"/>
          </p:nvPr>
        </p:nvSpPr>
        <p:spPr/>
        <p:txBody>
          <a:bodyPr/>
          <a:lstStyle/>
          <a:p>
            <a:r>
              <a:rPr lang="en-US" dirty="0"/>
              <a:t>© The Qt Company</a:t>
            </a:r>
          </a:p>
        </p:txBody>
      </p:sp>
      <p:sp>
        <p:nvSpPr>
          <p:cNvPr id="5" name="Slide Number Placeholder 4">
            <a:extLst>
              <a:ext uri="{FF2B5EF4-FFF2-40B4-BE49-F238E27FC236}">
                <a16:creationId xmlns:a16="http://schemas.microsoft.com/office/drawing/2014/main" id="{BF5018FF-2540-4C28-A27A-FCCA66ABE671}"/>
              </a:ext>
            </a:extLst>
          </p:cNvPr>
          <p:cNvSpPr>
            <a:spLocks noGrp="1"/>
          </p:cNvSpPr>
          <p:nvPr>
            <p:ph type="sldNum" sz="quarter" idx="12"/>
          </p:nvPr>
        </p:nvSpPr>
        <p:spPr/>
        <p:txBody>
          <a:bodyPr/>
          <a:lstStyle/>
          <a:p>
            <a:fld id="{A683D178-98AA-4574-9EAA-8EB007C55176}" type="slidenum">
              <a:rPr lang="en-US" smtClean="0"/>
              <a:pPr/>
              <a:t>16</a:t>
            </a:fld>
            <a:endParaRPr lang="en-US" dirty="0"/>
          </a:p>
        </p:txBody>
      </p:sp>
      <p:sp>
        <p:nvSpPr>
          <p:cNvPr id="6" name="Title 5">
            <a:extLst>
              <a:ext uri="{FF2B5EF4-FFF2-40B4-BE49-F238E27FC236}">
                <a16:creationId xmlns:a16="http://schemas.microsoft.com/office/drawing/2014/main" id="{68E381E5-1A55-4E93-9FB1-4954C9F70A3F}"/>
              </a:ext>
            </a:extLst>
          </p:cNvPr>
          <p:cNvSpPr>
            <a:spLocks noGrp="1"/>
          </p:cNvSpPr>
          <p:nvPr>
            <p:ph type="title"/>
          </p:nvPr>
        </p:nvSpPr>
        <p:spPr/>
        <p:txBody>
          <a:bodyPr/>
          <a:lstStyle/>
          <a:p>
            <a:r>
              <a:rPr lang="en-US" b="1" dirty="0"/>
              <a:t>New in 2.0: Safety Monitoring</a:t>
            </a:r>
          </a:p>
        </p:txBody>
      </p:sp>
      <p:sp>
        <p:nvSpPr>
          <p:cNvPr id="7" name="Text Placeholder 6">
            <a:extLst>
              <a:ext uri="{FF2B5EF4-FFF2-40B4-BE49-F238E27FC236}">
                <a16:creationId xmlns:a16="http://schemas.microsoft.com/office/drawing/2014/main" id="{A42566D9-8481-4B41-9973-47C0A05AA638}"/>
              </a:ext>
            </a:extLst>
          </p:cNvPr>
          <p:cNvSpPr>
            <a:spLocks noGrp="1"/>
          </p:cNvSpPr>
          <p:nvPr>
            <p:ph type="body" idx="13"/>
          </p:nvPr>
        </p:nvSpPr>
        <p:spPr/>
        <p:txBody>
          <a:bodyPr/>
          <a:lstStyle/>
          <a:p>
            <a:r>
              <a:rPr lang="en-US" dirty="0"/>
              <a:t>Qt Safe Renderer</a:t>
            </a:r>
          </a:p>
        </p:txBody>
      </p:sp>
      <p:sp>
        <p:nvSpPr>
          <p:cNvPr id="16" name="Rectangle 15">
            <a:extLst>
              <a:ext uri="{FF2B5EF4-FFF2-40B4-BE49-F238E27FC236}">
                <a16:creationId xmlns:a16="http://schemas.microsoft.com/office/drawing/2014/main" id="{6DE11CCC-6789-45DE-B640-8C9B7DFE77C8}"/>
              </a:ext>
            </a:extLst>
          </p:cNvPr>
          <p:cNvSpPr/>
          <p:nvPr/>
        </p:nvSpPr>
        <p:spPr>
          <a:xfrm>
            <a:off x="839416" y="1412776"/>
            <a:ext cx="10296896" cy="3384376"/>
          </a:xfrm>
          <a:prstGeom prst="rect">
            <a:avLst/>
          </a:prstGeom>
          <a:solidFill>
            <a:schemeClr val="tx1">
              <a:lumMod val="25000"/>
              <a:lumOff val="75000"/>
            </a:schemeClr>
          </a:solidFill>
          <a:ln w="25400">
            <a:solidFill>
              <a:srgbClr val="09102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solidFill>
                  <a:schemeClr val="tx1"/>
                </a:solidFill>
              </a:rPr>
              <a:t>Customer Device</a:t>
            </a:r>
          </a:p>
        </p:txBody>
      </p:sp>
      <p:sp>
        <p:nvSpPr>
          <p:cNvPr id="8" name="Rectangle 7">
            <a:extLst>
              <a:ext uri="{FF2B5EF4-FFF2-40B4-BE49-F238E27FC236}">
                <a16:creationId xmlns:a16="http://schemas.microsoft.com/office/drawing/2014/main" id="{DD2C0D3F-D133-4D1C-B437-3188347D2780}"/>
              </a:ext>
            </a:extLst>
          </p:cNvPr>
          <p:cNvSpPr/>
          <p:nvPr/>
        </p:nvSpPr>
        <p:spPr>
          <a:xfrm>
            <a:off x="4439816" y="1701654"/>
            <a:ext cx="6480720" cy="20874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t>QNX OS for Safety</a:t>
            </a:r>
          </a:p>
        </p:txBody>
      </p:sp>
      <p:sp>
        <p:nvSpPr>
          <p:cNvPr id="10" name="Rectangle 9">
            <a:extLst>
              <a:ext uri="{FF2B5EF4-FFF2-40B4-BE49-F238E27FC236}">
                <a16:creationId xmlns:a16="http://schemas.microsoft.com/office/drawing/2014/main" id="{58A659A1-B48F-4950-9F8F-AA1DFA04B464}"/>
              </a:ext>
            </a:extLst>
          </p:cNvPr>
          <p:cNvSpPr/>
          <p:nvPr/>
        </p:nvSpPr>
        <p:spPr>
          <a:xfrm>
            <a:off x="4439816" y="3851606"/>
            <a:ext cx="6480720" cy="2612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QNX Hypervisor for Safety (Optional)</a:t>
            </a:r>
          </a:p>
        </p:txBody>
      </p:sp>
      <p:sp>
        <p:nvSpPr>
          <p:cNvPr id="11" name="Rectangle 10">
            <a:extLst>
              <a:ext uri="{FF2B5EF4-FFF2-40B4-BE49-F238E27FC236}">
                <a16:creationId xmlns:a16="http://schemas.microsoft.com/office/drawing/2014/main" id="{800937CB-46FB-46E5-81B1-0FFD3E607875}"/>
              </a:ext>
            </a:extLst>
          </p:cNvPr>
          <p:cNvSpPr/>
          <p:nvPr/>
        </p:nvSpPr>
        <p:spPr>
          <a:xfrm>
            <a:off x="4439816" y="4179276"/>
            <a:ext cx="6480720" cy="3718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SoC</a:t>
            </a:r>
          </a:p>
        </p:txBody>
      </p:sp>
      <p:sp>
        <p:nvSpPr>
          <p:cNvPr id="12" name="Rectangle 11">
            <a:extLst>
              <a:ext uri="{FF2B5EF4-FFF2-40B4-BE49-F238E27FC236}">
                <a16:creationId xmlns:a16="http://schemas.microsoft.com/office/drawing/2014/main" id="{0BFEAE79-A83C-4052-845B-AA6830222A93}"/>
              </a:ext>
            </a:extLst>
          </p:cNvPr>
          <p:cNvSpPr/>
          <p:nvPr/>
        </p:nvSpPr>
        <p:spPr>
          <a:xfrm>
            <a:off x="1055688" y="4179276"/>
            <a:ext cx="2727920" cy="3718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dirty="0"/>
              <a:t>MCU</a:t>
            </a:r>
          </a:p>
        </p:txBody>
      </p:sp>
      <p:sp>
        <p:nvSpPr>
          <p:cNvPr id="13" name="Rectangle 12">
            <a:extLst>
              <a:ext uri="{FF2B5EF4-FFF2-40B4-BE49-F238E27FC236}">
                <a16:creationId xmlns:a16="http://schemas.microsoft.com/office/drawing/2014/main" id="{12C489A2-4C74-416B-9228-73BA7EFBEBE5}"/>
              </a:ext>
            </a:extLst>
          </p:cNvPr>
          <p:cNvSpPr/>
          <p:nvPr/>
        </p:nvSpPr>
        <p:spPr>
          <a:xfrm>
            <a:off x="1055688" y="1700808"/>
            <a:ext cx="2727920" cy="24120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t>RTOS</a:t>
            </a:r>
          </a:p>
        </p:txBody>
      </p:sp>
      <p:cxnSp>
        <p:nvCxnSpPr>
          <p:cNvPr id="27" name="Straight Connector 26">
            <a:extLst>
              <a:ext uri="{FF2B5EF4-FFF2-40B4-BE49-F238E27FC236}">
                <a16:creationId xmlns:a16="http://schemas.microsoft.com/office/drawing/2014/main" id="{0AC651A8-3352-4C73-AD3D-13834BA6B654}"/>
              </a:ext>
            </a:extLst>
          </p:cNvPr>
          <p:cNvCxnSpPr>
            <a:cxnSpLocks/>
            <a:stCxn id="12" idx="3"/>
            <a:endCxn id="11" idx="1"/>
          </p:cNvCxnSpPr>
          <p:nvPr/>
        </p:nvCxnSpPr>
        <p:spPr>
          <a:xfrm>
            <a:off x="3783608" y="4365186"/>
            <a:ext cx="656208" cy="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B27A705-457B-4FDD-BFE5-9985BE29A82C}"/>
              </a:ext>
            </a:extLst>
          </p:cNvPr>
          <p:cNvSpPr txBox="1"/>
          <p:nvPr/>
        </p:nvSpPr>
        <p:spPr>
          <a:xfrm>
            <a:off x="3847257" y="4102626"/>
            <a:ext cx="530915" cy="246221"/>
          </a:xfrm>
          <a:prstGeom prst="rect">
            <a:avLst/>
          </a:prstGeom>
          <a:noFill/>
        </p:spPr>
        <p:txBody>
          <a:bodyPr wrap="none" rtlCol="0">
            <a:spAutoFit/>
          </a:bodyPr>
          <a:lstStyle/>
          <a:p>
            <a:r>
              <a:rPr lang="en-US" sz="1000" b="1" dirty="0"/>
              <a:t>Serial</a:t>
            </a:r>
          </a:p>
        </p:txBody>
      </p:sp>
      <p:sp>
        <p:nvSpPr>
          <p:cNvPr id="33" name="Rectangle 32">
            <a:extLst>
              <a:ext uri="{FF2B5EF4-FFF2-40B4-BE49-F238E27FC236}">
                <a16:creationId xmlns:a16="http://schemas.microsoft.com/office/drawing/2014/main" id="{7AF05232-9678-4B16-AE94-835B281EC41C}"/>
              </a:ext>
            </a:extLst>
          </p:cNvPr>
          <p:cNvSpPr/>
          <p:nvPr/>
        </p:nvSpPr>
        <p:spPr>
          <a:xfrm>
            <a:off x="1199456" y="2277295"/>
            <a:ext cx="1152128" cy="8640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solidFill>
                  <a:schemeClr val="tx1"/>
                </a:solidFill>
              </a:rPr>
              <a:t>System Logic</a:t>
            </a:r>
          </a:p>
        </p:txBody>
      </p:sp>
      <p:grpSp>
        <p:nvGrpSpPr>
          <p:cNvPr id="17" name="Group 16">
            <a:extLst>
              <a:ext uri="{FF2B5EF4-FFF2-40B4-BE49-F238E27FC236}">
                <a16:creationId xmlns:a16="http://schemas.microsoft.com/office/drawing/2014/main" id="{9CB936C5-6F04-4C5D-B9E4-D46F7DD81092}"/>
              </a:ext>
            </a:extLst>
          </p:cNvPr>
          <p:cNvGrpSpPr/>
          <p:nvPr/>
        </p:nvGrpSpPr>
        <p:grpSpPr>
          <a:xfrm>
            <a:off x="4958733" y="4551096"/>
            <a:ext cx="2088225" cy="1518805"/>
            <a:chOff x="4958733" y="4551096"/>
            <a:chExt cx="2088225" cy="1518805"/>
          </a:xfrm>
        </p:grpSpPr>
        <p:sp>
          <p:nvSpPr>
            <p:cNvPr id="35" name="Rectangle 34">
              <a:extLst>
                <a:ext uri="{FF2B5EF4-FFF2-40B4-BE49-F238E27FC236}">
                  <a16:creationId xmlns:a16="http://schemas.microsoft.com/office/drawing/2014/main" id="{34B57061-49E0-4E8E-97FB-6C6BFF3B1DD0}"/>
                </a:ext>
              </a:extLst>
            </p:cNvPr>
            <p:cNvSpPr/>
            <p:nvPr/>
          </p:nvSpPr>
          <p:spPr>
            <a:xfrm>
              <a:off x="4958733" y="5301213"/>
              <a:ext cx="2088225" cy="768688"/>
            </a:xfrm>
            <a:prstGeom prst="rect">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b="1" dirty="0">
                  <a:solidFill>
                    <a:schemeClr val="tx1"/>
                  </a:solidFill>
                </a:rPr>
                <a:t>Robot Display</a:t>
              </a:r>
            </a:p>
          </p:txBody>
        </p:sp>
        <p:cxnSp>
          <p:nvCxnSpPr>
            <p:cNvPr id="39" name="Straight Connector 38">
              <a:extLst>
                <a:ext uri="{FF2B5EF4-FFF2-40B4-BE49-F238E27FC236}">
                  <a16:creationId xmlns:a16="http://schemas.microsoft.com/office/drawing/2014/main" id="{05D403F4-489C-4AF9-8E86-B2B844F903AD}"/>
                </a:ext>
              </a:extLst>
            </p:cNvPr>
            <p:cNvCxnSpPr>
              <a:cxnSpLocks/>
            </p:cNvCxnSpPr>
            <p:nvPr/>
          </p:nvCxnSpPr>
          <p:spPr>
            <a:xfrm flipV="1">
              <a:off x="6067903" y="4551096"/>
              <a:ext cx="0" cy="75011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8" name="Parallelogram 37">
              <a:extLst>
                <a:ext uri="{FF2B5EF4-FFF2-40B4-BE49-F238E27FC236}">
                  <a16:creationId xmlns:a16="http://schemas.microsoft.com/office/drawing/2014/main" id="{B27F823E-D425-4194-AB41-3D15E09819E2}"/>
                </a:ext>
              </a:extLst>
            </p:cNvPr>
            <p:cNvSpPr/>
            <p:nvPr/>
          </p:nvSpPr>
          <p:spPr>
            <a:xfrm>
              <a:off x="5879317" y="5741640"/>
              <a:ext cx="873132" cy="255027"/>
            </a:xfrm>
            <a:prstGeom prst="parallelogram">
              <a:avLst>
                <a:gd name="adj" fmla="val 54072"/>
              </a:avLst>
            </a:prstGeom>
            <a:pattFill prst="pct5">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F3D3556B-D204-4C06-A29E-7850684867EC}"/>
              </a:ext>
            </a:extLst>
          </p:cNvPr>
          <p:cNvSpPr/>
          <p:nvPr/>
        </p:nvSpPr>
        <p:spPr>
          <a:xfrm>
            <a:off x="8167955" y="2031724"/>
            <a:ext cx="2481710" cy="139727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solidFill>
                  <a:schemeClr val="tx1"/>
                </a:solidFill>
              </a:rPr>
              <a:t>Main UI</a:t>
            </a:r>
          </a:p>
        </p:txBody>
      </p:sp>
      <p:sp>
        <p:nvSpPr>
          <p:cNvPr id="42" name="Rectangle 41">
            <a:extLst>
              <a:ext uri="{FF2B5EF4-FFF2-40B4-BE49-F238E27FC236}">
                <a16:creationId xmlns:a16="http://schemas.microsoft.com/office/drawing/2014/main" id="{497AB659-ADDD-4CC5-B1DC-DF8347DFF522}"/>
              </a:ext>
            </a:extLst>
          </p:cNvPr>
          <p:cNvSpPr/>
          <p:nvPr/>
        </p:nvSpPr>
        <p:spPr>
          <a:xfrm>
            <a:off x="1271464" y="2596956"/>
            <a:ext cx="864096" cy="1818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State Logic</a:t>
            </a:r>
          </a:p>
        </p:txBody>
      </p:sp>
      <p:grpSp>
        <p:nvGrpSpPr>
          <p:cNvPr id="92" name="Group 91">
            <a:extLst>
              <a:ext uri="{FF2B5EF4-FFF2-40B4-BE49-F238E27FC236}">
                <a16:creationId xmlns:a16="http://schemas.microsoft.com/office/drawing/2014/main" id="{967B92A7-8165-44C7-9647-724561A66652}"/>
              </a:ext>
            </a:extLst>
          </p:cNvPr>
          <p:cNvGrpSpPr/>
          <p:nvPr/>
        </p:nvGrpSpPr>
        <p:grpSpPr>
          <a:xfrm>
            <a:off x="2426902" y="2017354"/>
            <a:ext cx="7809976" cy="3851797"/>
            <a:chOff x="2426902" y="2017354"/>
            <a:chExt cx="7471190" cy="3270392"/>
          </a:xfrm>
        </p:grpSpPr>
        <p:sp>
          <p:nvSpPr>
            <p:cNvPr id="2" name="Parallelogram 1">
              <a:extLst>
                <a:ext uri="{FF2B5EF4-FFF2-40B4-BE49-F238E27FC236}">
                  <a16:creationId xmlns:a16="http://schemas.microsoft.com/office/drawing/2014/main" id="{0411EEDD-ECB6-4509-B5C0-327E18B90978}"/>
                </a:ext>
              </a:extLst>
            </p:cNvPr>
            <p:cNvSpPr/>
            <p:nvPr/>
          </p:nvSpPr>
          <p:spPr>
            <a:xfrm>
              <a:off x="5677715" y="5032719"/>
              <a:ext cx="873132" cy="255027"/>
            </a:xfrm>
            <a:prstGeom prst="parallelogram">
              <a:avLst>
                <a:gd name="adj" fmla="val 50842"/>
              </a:avLst>
            </a:prstGeom>
            <a:solidFill>
              <a:schemeClr val="accent1">
                <a:alpha val="5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18A2DF5D-A593-426D-867C-53F922AB61BB}"/>
                </a:ext>
              </a:extLst>
            </p:cNvPr>
            <p:cNvGrpSpPr/>
            <p:nvPr/>
          </p:nvGrpSpPr>
          <p:grpSpPr>
            <a:xfrm>
              <a:off x="2426902" y="2017354"/>
              <a:ext cx="7471190" cy="1209043"/>
              <a:chOff x="2426902" y="2017354"/>
              <a:chExt cx="7471190" cy="1209043"/>
            </a:xfrm>
          </p:grpSpPr>
          <p:grpSp>
            <p:nvGrpSpPr>
              <p:cNvPr id="90" name="Group 89">
                <a:extLst>
                  <a:ext uri="{FF2B5EF4-FFF2-40B4-BE49-F238E27FC236}">
                    <a16:creationId xmlns:a16="http://schemas.microsoft.com/office/drawing/2014/main" id="{2F866D92-5E93-4F58-BE36-7E011E963DA2}"/>
                  </a:ext>
                </a:extLst>
              </p:cNvPr>
              <p:cNvGrpSpPr/>
              <p:nvPr/>
            </p:nvGrpSpPr>
            <p:grpSpPr>
              <a:xfrm>
                <a:off x="2426902" y="2017354"/>
                <a:ext cx="4597623" cy="1209043"/>
                <a:chOff x="2426902" y="2017354"/>
                <a:chExt cx="4597623" cy="1209043"/>
              </a:xfrm>
            </p:grpSpPr>
            <p:sp>
              <p:nvSpPr>
                <p:cNvPr id="19" name="Rectangle 18">
                  <a:extLst>
                    <a:ext uri="{FF2B5EF4-FFF2-40B4-BE49-F238E27FC236}">
                      <a16:creationId xmlns:a16="http://schemas.microsoft.com/office/drawing/2014/main" id="{137E7802-4F09-475B-BF35-E10F28F84EF8}"/>
                    </a:ext>
                  </a:extLst>
                </p:cNvPr>
                <p:cNvSpPr/>
                <p:nvPr/>
              </p:nvSpPr>
              <p:spPr>
                <a:xfrm>
                  <a:off x="2426902" y="2017354"/>
                  <a:ext cx="4597623" cy="1209043"/>
                </a:xfrm>
                <a:prstGeom prst="rect">
                  <a:avLst/>
                </a:prstGeom>
                <a:solidFill>
                  <a:schemeClr val="accent1">
                    <a:alpha val="36000"/>
                  </a:schemeClr>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1">
                          <a:lumMod val="75000"/>
                        </a:schemeClr>
                      </a:solidFill>
                    </a:rPr>
                    <a:t>QSR 2.0</a:t>
                  </a:r>
                  <a:endParaRPr lang="en-US" sz="1000" b="1" dirty="0"/>
                </a:p>
              </p:txBody>
            </p:sp>
            <p:grpSp>
              <p:nvGrpSpPr>
                <p:cNvPr id="84" name="Group 83">
                  <a:extLst>
                    <a:ext uri="{FF2B5EF4-FFF2-40B4-BE49-F238E27FC236}">
                      <a16:creationId xmlns:a16="http://schemas.microsoft.com/office/drawing/2014/main" id="{17F7ADAA-9144-42EE-8FC1-26BC51351B32}"/>
                    </a:ext>
                  </a:extLst>
                </p:cNvPr>
                <p:cNvGrpSpPr/>
                <p:nvPr/>
              </p:nvGrpSpPr>
              <p:grpSpPr>
                <a:xfrm>
                  <a:off x="2491532" y="2277295"/>
                  <a:ext cx="1152128" cy="864095"/>
                  <a:chOff x="2491532" y="2277295"/>
                  <a:chExt cx="1152128" cy="864095"/>
                </a:xfrm>
              </p:grpSpPr>
              <p:sp>
                <p:nvSpPr>
                  <p:cNvPr id="34" name="Rectangle 33">
                    <a:extLst>
                      <a:ext uri="{FF2B5EF4-FFF2-40B4-BE49-F238E27FC236}">
                        <a16:creationId xmlns:a16="http://schemas.microsoft.com/office/drawing/2014/main" id="{8B9F892B-A22E-4700-8EA4-AC568314FB61}"/>
                      </a:ext>
                    </a:extLst>
                  </p:cNvPr>
                  <p:cNvSpPr/>
                  <p:nvPr/>
                </p:nvSpPr>
                <p:spPr>
                  <a:xfrm>
                    <a:off x="2491532" y="2277295"/>
                    <a:ext cx="1152128" cy="864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solidFill>
                          <a:schemeClr val="tx1"/>
                        </a:solidFill>
                      </a:rPr>
                      <a:t>QSR Monitor</a:t>
                    </a:r>
                  </a:p>
                </p:txBody>
              </p:sp>
              <p:sp>
                <p:nvSpPr>
                  <p:cNvPr id="43" name="Rectangle 42">
                    <a:extLst>
                      <a:ext uri="{FF2B5EF4-FFF2-40B4-BE49-F238E27FC236}">
                        <a16:creationId xmlns:a16="http://schemas.microsoft.com/office/drawing/2014/main" id="{3BB644E2-471C-4408-A11A-AAA14363BB23}"/>
                      </a:ext>
                    </a:extLst>
                  </p:cNvPr>
                  <p:cNvSpPr/>
                  <p:nvPr/>
                </p:nvSpPr>
                <p:spPr>
                  <a:xfrm>
                    <a:off x="2575744" y="2574722"/>
                    <a:ext cx="864096" cy="1818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CRC Check</a:t>
                    </a:r>
                  </a:p>
                </p:txBody>
              </p:sp>
            </p:grpSp>
            <p:grpSp>
              <p:nvGrpSpPr>
                <p:cNvPr id="85" name="Group 84">
                  <a:extLst>
                    <a:ext uri="{FF2B5EF4-FFF2-40B4-BE49-F238E27FC236}">
                      <a16:creationId xmlns:a16="http://schemas.microsoft.com/office/drawing/2014/main" id="{D6F91873-F15D-45B0-ACD9-8169A62A88C0}"/>
                    </a:ext>
                  </a:extLst>
                </p:cNvPr>
                <p:cNvGrpSpPr/>
                <p:nvPr/>
              </p:nvGrpSpPr>
              <p:grpSpPr>
                <a:xfrm>
                  <a:off x="4584555" y="2288213"/>
                  <a:ext cx="2261991" cy="743460"/>
                  <a:chOff x="4584555" y="2288213"/>
                  <a:chExt cx="2261991" cy="743460"/>
                </a:xfrm>
              </p:grpSpPr>
              <p:sp>
                <p:nvSpPr>
                  <p:cNvPr id="14" name="Rectangle 13">
                    <a:extLst>
                      <a:ext uri="{FF2B5EF4-FFF2-40B4-BE49-F238E27FC236}">
                        <a16:creationId xmlns:a16="http://schemas.microsoft.com/office/drawing/2014/main" id="{9C9A48D1-106D-4F27-94B6-5798FB690131}"/>
                      </a:ext>
                    </a:extLst>
                  </p:cNvPr>
                  <p:cNvSpPr/>
                  <p:nvPr/>
                </p:nvSpPr>
                <p:spPr>
                  <a:xfrm>
                    <a:off x="4584555" y="2288213"/>
                    <a:ext cx="2261991" cy="74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solidFill>
                          <a:schemeClr val="tx1"/>
                        </a:solidFill>
                      </a:rPr>
                      <a:t>QSR Render</a:t>
                    </a:r>
                  </a:p>
                </p:txBody>
              </p:sp>
              <p:sp>
                <p:nvSpPr>
                  <p:cNvPr id="46" name="Rectangle 45">
                    <a:extLst>
                      <a:ext uri="{FF2B5EF4-FFF2-40B4-BE49-F238E27FC236}">
                        <a16:creationId xmlns:a16="http://schemas.microsoft.com/office/drawing/2014/main" id="{004A3E78-D845-40E0-B8B7-9F3DEFB31876}"/>
                      </a:ext>
                    </a:extLst>
                  </p:cNvPr>
                  <p:cNvSpPr/>
                  <p:nvPr/>
                </p:nvSpPr>
                <p:spPr>
                  <a:xfrm>
                    <a:off x="4650196" y="2730143"/>
                    <a:ext cx="2102252" cy="2495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Main UI Watchdog</a:t>
                    </a:r>
                  </a:p>
                </p:txBody>
              </p:sp>
            </p:grpSp>
          </p:grpSp>
          <p:sp>
            <p:nvSpPr>
              <p:cNvPr id="47" name="Rectangle 46">
                <a:extLst>
                  <a:ext uri="{FF2B5EF4-FFF2-40B4-BE49-F238E27FC236}">
                    <a16:creationId xmlns:a16="http://schemas.microsoft.com/office/drawing/2014/main" id="{4EE06AD8-F80A-4ED2-A52B-4C107AC6E09A}"/>
                  </a:ext>
                </a:extLst>
              </p:cNvPr>
              <p:cNvSpPr/>
              <p:nvPr/>
            </p:nvSpPr>
            <p:spPr>
              <a:xfrm>
                <a:off x="8495990" y="2756540"/>
                <a:ext cx="1402102" cy="2151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rPr>
                  <a:t>Main UI Heartbeat</a:t>
                </a:r>
              </a:p>
            </p:txBody>
          </p:sp>
          <p:cxnSp>
            <p:nvCxnSpPr>
              <p:cNvPr id="24" name="Straight Connector 23">
                <a:extLst>
                  <a:ext uri="{FF2B5EF4-FFF2-40B4-BE49-F238E27FC236}">
                    <a16:creationId xmlns:a16="http://schemas.microsoft.com/office/drawing/2014/main" id="{095DC208-1C5C-45D1-B075-C177706E59FC}"/>
                  </a:ext>
                </a:extLst>
              </p:cNvPr>
              <p:cNvCxnSpPr>
                <a:cxnSpLocks/>
                <a:stCxn id="46" idx="3"/>
                <a:endCxn id="47" idx="1"/>
              </p:cNvCxnSpPr>
              <p:nvPr/>
            </p:nvCxnSpPr>
            <p:spPr>
              <a:xfrm>
                <a:off x="6752448" y="2854906"/>
                <a:ext cx="1743542" cy="92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921645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07FE60D2-3887-4895-B246-A78CB8B4D568}"/>
              </a:ext>
            </a:extLst>
          </p:cNvPr>
          <p:cNvSpPr>
            <a:spLocks noGrp="1"/>
          </p:cNvSpPr>
          <p:nvPr>
            <p:ph sz="half" idx="2"/>
          </p:nvPr>
        </p:nvSpPr>
        <p:spPr/>
        <p:txBody>
          <a:bodyPr/>
          <a:lstStyle/>
          <a:p>
            <a:r>
              <a:rPr lang="en-CA" dirty="0"/>
              <a:t>At BlackBerry QNX, we adhere to a wide spectrum of safety standards as part of the product development lifecycle</a:t>
            </a:r>
          </a:p>
          <a:p>
            <a:r>
              <a:rPr lang="en-CA" dirty="0"/>
              <a:t>It is in our DNA to follow processes and set safety goals for our products</a:t>
            </a:r>
          </a:p>
          <a:p>
            <a:r>
              <a:rPr lang="en-CA" dirty="0"/>
              <a:t>We have a long history of proven safety critical product and services delivery </a:t>
            </a:r>
            <a:br>
              <a:rPr lang="en-CA" dirty="0"/>
            </a:br>
            <a:r>
              <a:rPr lang="en-CA" dirty="0"/>
              <a:t>that customers can count on.</a:t>
            </a:r>
          </a:p>
          <a:p>
            <a:endParaRPr lang="en-CA" dirty="0"/>
          </a:p>
        </p:txBody>
      </p:sp>
      <p:sp>
        <p:nvSpPr>
          <p:cNvPr id="51" name="Text Placeholder 50">
            <a:extLst>
              <a:ext uri="{FF2B5EF4-FFF2-40B4-BE49-F238E27FC236}">
                <a16:creationId xmlns:a16="http://schemas.microsoft.com/office/drawing/2014/main" id="{8D96F34E-A144-4B2B-BD3A-E34B09B57E05}"/>
              </a:ext>
            </a:extLst>
          </p:cNvPr>
          <p:cNvSpPr>
            <a:spLocks noGrp="1"/>
          </p:cNvSpPr>
          <p:nvPr>
            <p:ph type="body" sz="quarter" idx="3"/>
          </p:nvPr>
        </p:nvSpPr>
        <p:spPr/>
        <p:txBody>
          <a:bodyPr/>
          <a:lstStyle/>
          <a:p>
            <a:endParaRPr lang="en-CA"/>
          </a:p>
        </p:txBody>
      </p:sp>
      <p:sp>
        <p:nvSpPr>
          <p:cNvPr id="5" name="Slide Number Placeholder 4">
            <a:extLst>
              <a:ext uri="{FF2B5EF4-FFF2-40B4-BE49-F238E27FC236}">
                <a16:creationId xmlns:a16="http://schemas.microsoft.com/office/drawing/2014/main" id="{A14B4548-62D1-4AC4-9F32-A18B42FF476C}"/>
              </a:ext>
            </a:extLst>
          </p:cNvPr>
          <p:cNvSpPr>
            <a:spLocks noGrp="1"/>
          </p:cNvSpPr>
          <p:nvPr>
            <p:ph type="sldNum" sz="quarter" idx="12"/>
          </p:nvPr>
        </p:nvSpPr>
        <p:spPr/>
        <p:txBody>
          <a:bodyPr/>
          <a:lstStyle/>
          <a:p>
            <a:fld id="{A683D178-98AA-4574-9EAA-8EB007C55176}" type="slidenum">
              <a:rPr lang="en-US" smtClean="0"/>
              <a:pPr/>
              <a:t>17</a:t>
            </a:fld>
            <a:endParaRPr lang="en-US"/>
          </a:p>
        </p:txBody>
      </p:sp>
      <p:sp>
        <p:nvSpPr>
          <p:cNvPr id="10" name="Title 9">
            <a:extLst>
              <a:ext uri="{FF2B5EF4-FFF2-40B4-BE49-F238E27FC236}">
                <a16:creationId xmlns:a16="http://schemas.microsoft.com/office/drawing/2014/main" id="{E5D1275E-6C3F-4157-B4B3-A5D95708F874}"/>
              </a:ext>
            </a:extLst>
          </p:cNvPr>
          <p:cNvSpPr>
            <a:spLocks noGrp="1"/>
          </p:cNvSpPr>
          <p:nvPr>
            <p:ph type="title"/>
          </p:nvPr>
        </p:nvSpPr>
        <p:spPr/>
        <p:txBody>
          <a:bodyPr/>
          <a:lstStyle/>
          <a:p>
            <a:r>
              <a:rPr lang="en-CA" b="1" dirty="0"/>
              <a:t>Functional Safety at BlackBerry QNX</a:t>
            </a:r>
          </a:p>
        </p:txBody>
      </p:sp>
      <p:grpSp>
        <p:nvGrpSpPr>
          <p:cNvPr id="26" name="Group 25">
            <a:extLst>
              <a:ext uri="{FF2B5EF4-FFF2-40B4-BE49-F238E27FC236}">
                <a16:creationId xmlns:a16="http://schemas.microsoft.com/office/drawing/2014/main" id="{88AE824A-2D56-4A82-A090-E7BAB5382967}"/>
              </a:ext>
            </a:extLst>
          </p:cNvPr>
          <p:cNvGrpSpPr/>
          <p:nvPr/>
        </p:nvGrpSpPr>
        <p:grpSpPr>
          <a:xfrm>
            <a:off x="4649230" y="1326231"/>
            <a:ext cx="7268132" cy="5055519"/>
            <a:chOff x="5738185" y="2167536"/>
            <a:chExt cx="5369085" cy="3850061"/>
          </a:xfrm>
        </p:grpSpPr>
        <p:sp>
          <p:nvSpPr>
            <p:cNvPr id="27" name="Rectangle 26">
              <a:extLst>
                <a:ext uri="{FF2B5EF4-FFF2-40B4-BE49-F238E27FC236}">
                  <a16:creationId xmlns:a16="http://schemas.microsoft.com/office/drawing/2014/main" id="{02D34164-02F3-4D8B-B9E6-A9E14904ADD9}"/>
                </a:ext>
              </a:extLst>
            </p:cNvPr>
            <p:cNvSpPr/>
            <p:nvPr/>
          </p:nvSpPr>
          <p:spPr>
            <a:xfrm>
              <a:off x="6228896" y="2423763"/>
              <a:ext cx="109609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28" name="Text Placeholder 17">
              <a:extLst>
                <a:ext uri="{FF2B5EF4-FFF2-40B4-BE49-F238E27FC236}">
                  <a16:creationId xmlns:a16="http://schemas.microsoft.com/office/drawing/2014/main" id="{7517D112-B552-47DA-AF25-8DACD5AEDBB8}"/>
                </a:ext>
              </a:extLst>
            </p:cNvPr>
            <p:cNvSpPr txBox="1">
              <a:spLocks/>
            </p:cNvSpPr>
            <p:nvPr/>
          </p:nvSpPr>
          <p:spPr>
            <a:xfrm>
              <a:off x="5740725" y="2204988"/>
              <a:ext cx="1219201" cy="609600"/>
            </a:xfrm>
            <a:prstGeom prst="rect">
              <a:avLst/>
            </a:prstGeom>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algn="r" defTabSz="914377">
                <a:spcBef>
                  <a:spcPts val="0"/>
                </a:spcBef>
                <a:buClr>
                  <a:srgbClr val="00BDD2"/>
                </a:buClr>
                <a:defRPr/>
              </a:pPr>
              <a:r>
                <a:rPr lang="en-US" sz="1600">
                  <a:solidFill>
                    <a:srgbClr val="10122C"/>
                  </a:solidFill>
                  <a:latin typeface="Arial"/>
                  <a:ea typeface="Arial" charset="0"/>
                  <a:cs typeface="Arial" charset="0"/>
                </a:rPr>
                <a:t>Follow your</a:t>
              </a:r>
            </a:p>
            <a:p>
              <a:pPr marL="45719" algn="r" defTabSz="914377">
                <a:spcBef>
                  <a:spcPts val="0"/>
                </a:spcBef>
                <a:buClr>
                  <a:srgbClr val="00BDD2"/>
                </a:buClr>
                <a:defRPr/>
              </a:pPr>
              <a:r>
                <a:rPr lang="en-US" sz="1600">
                  <a:solidFill>
                    <a:srgbClr val="10122C"/>
                  </a:solidFill>
                  <a:latin typeface="Arial"/>
                  <a:ea typeface="Arial" charset="0"/>
                  <a:cs typeface="Arial" charset="0"/>
                </a:rPr>
                <a:t>Processes</a:t>
              </a:r>
            </a:p>
          </p:txBody>
        </p:sp>
        <p:sp>
          <p:nvSpPr>
            <p:cNvPr id="29" name="Rectangle 28">
              <a:extLst>
                <a:ext uri="{FF2B5EF4-FFF2-40B4-BE49-F238E27FC236}">
                  <a16:creationId xmlns:a16="http://schemas.microsoft.com/office/drawing/2014/main" id="{0B9771E6-0C67-46BA-BA76-2D468BD20A72}"/>
                </a:ext>
              </a:extLst>
            </p:cNvPr>
            <p:cNvSpPr/>
            <p:nvPr/>
          </p:nvSpPr>
          <p:spPr>
            <a:xfrm>
              <a:off x="6228896" y="4475216"/>
              <a:ext cx="109609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200">
                <a:solidFill>
                  <a:prstClr val="white"/>
                </a:solidFill>
                <a:latin typeface="Arial"/>
              </a:endParaRPr>
            </a:p>
          </p:txBody>
        </p:sp>
        <p:sp>
          <p:nvSpPr>
            <p:cNvPr id="30" name="Text Placeholder 17">
              <a:extLst>
                <a:ext uri="{FF2B5EF4-FFF2-40B4-BE49-F238E27FC236}">
                  <a16:creationId xmlns:a16="http://schemas.microsoft.com/office/drawing/2014/main" id="{A6397B70-A708-488B-92A3-C866CC39F02B}"/>
                </a:ext>
              </a:extLst>
            </p:cNvPr>
            <p:cNvSpPr txBox="1">
              <a:spLocks/>
            </p:cNvSpPr>
            <p:nvPr/>
          </p:nvSpPr>
          <p:spPr>
            <a:xfrm>
              <a:off x="5738185" y="4474483"/>
              <a:ext cx="1219201" cy="609600"/>
            </a:xfrm>
            <a:prstGeom prst="rect">
              <a:avLst/>
            </a:prstGeom>
          </p:spPr>
          <p:txBody>
            <a:bodyPr vert="horz" lIns="91440" tIns="45720" rIns="91440" bIns="45720" rtlCol="0" anchor="ctr"/>
            <a:lstStyle>
              <a:defPPr>
                <a:defRPr lang="en-US"/>
              </a:defPPr>
              <a:lvl1pPr marL="45720" indent="0" algn="r">
                <a:lnSpc>
                  <a:spcPct val="100000"/>
                </a:lnSpc>
                <a:spcBef>
                  <a:spcPts val="0"/>
                </a:spcBef>
                <a:buClr>
                  <a:schemeClr val="accent4"/>
                </a:buClr>
                <a:buFontTx/>
                <a:buNone/>
                <a:defRPr sz="1200" b="0" i="0" baseline="0">
                  <a:latin typeface="Arial" charset="0"/>
                  <a:ea typeface="Arial" charset="0"/>
                  <a:cs typeface="Arial" charset="0"/>
                </a:defRPr>
              </a:lvl1pPr>
              <a:lvl2pPr marL="384048" indent="-146304">
                <a:lnSpc>
                  <a:spcPct val="100000"/>
                </a:lnSpc>
                <a:spcBef>
                  <a:spcPts val="600"/>
                </a:spcBef>
                <a:buClr>
                  <a:schemeClr val="accent4"/>
                </a:buClr>
                <a:buFont typeface="Wingdings" panose="05000000000000000000" pitchFamily="2" charset="2"/>
                <a:buChar char="§"/>
                <a:defRPr sz="1400"/>
              </a:lvl2pPr>
              <a:lvl3pPr marL="502920" indent="-118872">
                <a:lnSpc>
                  <a:spcPct val="100000"/>
                </a:lnSpc>
                <a:spcBef>
                  <a:spcPts val="600"/>
                </a:spcBef>
                <a:buClr>
                  <a:schemeClr val="accent4"/>
                </a:buClr>
                <a:buFont typeface="Wingdings" charset="2"/>
                <a:buChar char="§"/>
                <a:defRPr sz="1200" baseline="0"/>
              </a:lvl3pPr>
              <a:lvl4pPr marL="685800" indent="-118872">
                <a:lnSpc>
                  <a:spcPct val="130000"/>
                </a:lnSpc>
                <a:spcBef>
                  <a:spcPts val="600"/>
                </a:spcBef>
                <a:buClr>
                  <a:schemeClr val="accent4"/>
                </a:buClr>
                <a:buFont typeface="Wingdings" charset="2"/>
                <a:buChar char="§"/>
                <a:defRPr sz="1000"/>
              </a:lvl4pPr>
              <a:lvl5pPr marL="868680" indent="-118872">
                <a:lnSpc>
                  <a:spcPct val="100000"/>
                </a:lnSpc>
                <a:spcBef>
                  <a:spcPts val="600"/>
                </a:spcBef>
                <a:buClr>
                  <a:schemeClr val="accent4"/>
                </a:buClr>
                <a:buFont typeface="Wingdings" charset="2"/>
                <a:buChar char="§"/>
                <a:defRPr sz="1000"/>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defTabSz="914377">
                <a:buClr>
                  <a:srgbClr val="00BDD2"/>
                </a:buClr>
                <a:defRPr/>
              </a:pPr>
              <a:r>
                <a:rPr lang="en-US" sz="1600">
                  <a:solidFill>
                    <a:srgbClr val="10122C"/>
                  </a:solidFill>
                  <a:latin typeface="Arial"/>
                </a:rPr>
                <a:t>Use</a:t>
              </a:r>
            </a:p>
            <a:p>
              <a:pPr marL="45719" defTabSz="914377">
                <a:buClr>
                  <a:srgbClr val="00BDD2"/>
                </a:buClr>
                <a:defRPr/>
              </a:pPr>
              <a:r>
                <a:rPr lang="en-US" sz="1600">
                  <a:solidFill>
                    <a:srgbClr val="10122C"/>
                  </a:solidFill>
                  <a:latin typeface="Arial"/>
                </a:rPr>
                <a:t>technique X</a:t>
              </a:r>
            </a:p>
          </p:txBody>
        </p:sp>
        <p:cxnSp>
          <p:nvCxnSpPr>
            <p:cNvPr id="31" name="Straight Connector 30">
              <a:extLst>
                <a:ext uri="{FF2B5EF4-FFF2-40B4-BE49-F238E27FC236}">
                  <a16:creationId xmlns:a16="http://schemas.microsoft.com/office/drawing/2014/main" id="{26B9235B-61B8-4361-9463-62872C6AB163}"/>
                </a:ext>
              </a:extLst>
            </p:cNvPr>
            <p:cNvCxnSpPr>
              <a:cxnSpLocks/>
            </p:cNvCxnSpPr>
            <p:nvPr/>
          </p:nvCxnSpPr>
          <p:spPr>
            <a:xfrm>
              <a:off x="6966782" y="2346830"/>
              <a:ext cx="0" cy="2813453"/>
            </a:xfrm>
            <a:prstGeom prst="line">
              <a:avLst/>
            </a:prstGeom>
            <a:ln w="28575" cap="rnd">
              <a:solidFill>
                <a:srgbClr val="002060"/>
              </a:solidFill>
              <a:round/>
            </a:ln>
          </p:spPr>
          <p:style>
            <a:lnRef idx="1">
              <a:schemeClr val="accent1"/>
            </a:lnRef>
            <a:fillRef idx="0">
              <a:schemeClr val="accent1"/>
            </a:fillRef>
            <a:effectRef idx="0">
              <a:schemeClr val="accent1"/>
            </a:effectRef>
            <a:fontRef idx="minor">
              <a:schemeClr val="tx1"/>
            </a:fontRef>
          </p:style>
        </p:cxnSp>
        <p:sp>
          <p:nvSpPr>
            <p:cNvPr id="32" name="Triangle 12">
              <a:extLst>
                <a:ext uri="{FF2B5EF4-FFF2-40B4-BE49-F238E27FC236}">
                  <a16:creationId xmlns:a16="http://schemas.microsoft.com/office/drawing/2014/main" id="{6A72A6F3-DC7F-43D5-9F55-829D21780704}"/>
                </a:ext>
              </a:extLst>
            </p:cNvPr>
            <p:cNvSpPr/>
            <p:nvPr/>
          </p:nvSpPr>
          <p:spPr>
            <a:xfrm>
              <a:off x="6864128" y="2167536"/>
              <a:ext cx="205308" cy="127293"/>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33" name="Rectangle 32">
              <a:extLst>
                <a:ext uri="{FF2B5EF4-FFF2-40B4-BE49-F238E27FC236}">
                  <a16:creationId xmlns:a16="http://schemas.microsoft.com/office/drawing/2014/main" id="{091C2FC1-0FA6-4CDE-8159-39C061E233B7}"/>
                </a:ext>
              </a:extLst>
            </p:cNvPr>
            <p:cNvSpPr/>
            <p:nvPr/>
          </p:nvSpPr>
          <p:spPr>
            <a:xfrm>
              <a:off x="7271581" y="2168270"/>
              <a:ext cx="3835689" cy="2835175"/>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34" name="Rectangle: Single Corner Rounded 33">
              <a:extLst>
                <a:ext uri="{FF2B5EF4-FFF2-40B4-BE49-F238E27FC236}">
                  <a16:creationId xmlns:a16="http://schemas.microsoft.com/office/drawing/2014/main" id="{1537A000-9D66-41DB-9DB3-82521FC3FEC9}"/>
                </a:ext>
              </a:extLst>
            </p:cNvPr>
            <p:cNvSpPr/>
            <p:nvPr/>
          </p:nvSpPr>
          <p:spPr>
            <a:xfrm>
              <a:off x="8550893" y="2509788"/>
              <a:ext cx="848953" cy="4572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35" name="Text Placeholder 17">
              <a:extLst>
                <a:ext uri="{FF2B5EF4-FFF2-40B4-BE49-F238E27FC236}">
                  <a16:creationId xmlns:a16="http://schemas.microsoft.com/office/drawing/2014/main" id="{4CE4659D-9457-492C-847F-F2B7C718741E}"/>
                </a:ext>
              </a:extLst>
            </p:cNvPr>
            <p:cNvSpPr txBox="1">
              <a:spLocks/>
            </p:cNvSpPr>
            <p:nvPr/>
          </p:nvSpPr>
          <p:spPr>
            <a:xfrm>
              <a:off x="8491844" y="2516893"/>
              <a:ext cx="908002" cy="444919"/>
            </a:xfrm>
            <a:prstGeom prst="rect">
              <a:avLst/>
            </a:prstGeom>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defTabSz="914377">
                <a:spcBef>
                  <a:spcPts val="0"/>
                </a:spcBef>
                <a:buClr>
                  <a:srgbClr val="00BDD2"/>
                </a:buClr>
                <a:defRPr/>
              </a:pPr>
              <a:r>
                <a:rPr lang="en-US" sz="1600" b="1">
                  <a:solidFill>
                    <a:srgbClr val="000000"/>
                  </a:solidFill>
                  <a:latin typeface="Arial"/>
                  <a:ea typeface="Arial" charset="0"/>
                  <a:cs typeface="Arial" charset="0"/>
                </a:rPr>
                <a:t>IEC 62304</a:t>
              </a:r>
            </a:p>
            <a:p>
              <a:pPr marL="45719" defTabSz="914377">
                <a:spcBef>
                  <a:spcPts val="0"/>
                </a:spcBef>
                <a:buClr>
                  <a:srgbClr val="00BDD2"/>
                </a:buClr>
                <a:defRPr/>
              </a:pPr>
              <a:r>
                <a:rPr lang="en-US" sz="1600" b="1">
                  <a:solidFill>
                    <a:srgbClr val="000000"/>
                  </a:solidFill>
                  <a:latin typeface="Arial"/>
                  <a:ea typeface="Arial" charset="0"/>
                  <a:cs typeface="Arial"/>
                </a:rPr>
                <a:t>MEDICAL</a:t>
              </a:r>
            </a:p>
          </p:txBody>
        </p:sp>
        <p:sp>
          <p:nvSpPr>
            <p:cNvPr id="36" name="Rectangle: Single Corner Rounded 35">
              <a:extLst>
                <a:ext uri="{FF2B5EF4-FFF2-40B4-BE49-F238E27FC236}">
                  <a16:creationId xmlns:a16="http://schemas.microsoft.com/office/drawing/2014/main" id="{4E4FAFFC-DAA8-44C2-A1B0-9114F2CAE837}"/>
                </a:ext>
              </a:extLst>
            </p:cNvPr>
            <p:cNvSpPr/>
            <p:nvPr/>
          </p:nvSpPr>
          <p:spPr>
            <a:xfrm>
              <a:off x="7630315" y="3124667"/>
              <a:ext cx="896232" cy="4572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37" name="Text Placeholder 17">
              <a:extLst>
                <a:ext uri="{FF2B5EF4-FFF2-40B4-BE49-F238E27FC236}">
                  <a16:creationId xmlns:a16="http://schemas.microsoft.com/office/drawing/2014/main" id="{1965CDBE-6222-4028-85E1-1C25A9A2D466}"/>
                </a:ext>
              </a:extLst>
            </p:cNvPr>
            <p:cNvSpPr txBox="1">
              <a:spLocks/>
            </p:cNvSpPr>
            <p:nvPr/>
          </p:nvSpPr>
          <p:spPr>
            <a:xfrm>
              <a:off x="7596082" y="3066748"/>
              <a:ext cx="908002" cy="500673"/>
            </a:xfrm>
            <a:prstGeom prst="rect">
              <a:avLst/>
            </a:prstGeom>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defTabSz="914377">
                <a:spcBef>
                  <a:spcPts val="0"/>
                </a:spcBef>
                <a:buClr>
                  <a:srgbClr val="00BDD2"/>
                </a:buClr>
                <a:defRPr/>
              </a:pPr>
              <a:r>
                <a:rPr lang="en-US" sz="1600" b="1">
                  <a:solidFill>
                    <a:srgbClr val="000000"/>
                  </a:solidFill>
                  <a:latin typeface="Arial"/>
                  <a:ea typeface="Arial" charset="0"/>
                  <a:cs typeface="Arial" charset="0"/>
                </a:rPr>
                <a:t>IEC 61513 </a:t>
              </a:r>
            </a:p>
            <a:p>
              <a:pPr marL="45719" defTabSz="914377">
                <a:spcBef>
                  <a:spcPts val="0"/>
                </a:spcBef>
                <a:buClr>
                  <a:srgbClr val="00BDD2"/>
                </a:buClr>
                <a:defRPr/>
              </a:pPr>
              <a:r>
                <a:rPr lang="en-US" sz="1600" b="1">
                  <a:solidFill>
                    <a:srgbClr val="000000"/>
                  </a:solidFill>
                  <a:latin typeface="Arial"/>
                  <a:ea typeface="Arial" charset="0"/>
                  <a:cs typeface="Arial" charset="0"/>
                </a:rPr>
                <a:t>NUCLEAR</a:t>
              </a:r>
            </a:p>
          </p:txBody>
        </p:sp>
        <p:sp>
          <p:nvSpPr>
            <p:cNvPr id="38" name="Rectangle: Single Corner Rounded 37">
              <a:extLst>
                <a:ext uri="{FF2B5EF4-FFF2-40B4-BE49-F238E27FC236}">
                  <a16:creationId xmlns:a16="http://schemas.microsoft.com/office/drawing/2014/main" id="{FB0B8405-9611-4800-A4E6-62A23163EF4B}"/>
                </a:ext>
              </a:extLst>
            </p:cNvPr>
            <p:cNvSpPr/>
            <p:nvPr/>
          </p:nvSpPr>
          <p:spPr>
            <a:xfrm>
              <a:off x="8210462" y="3717967"/>
              <a:ext cx="848954" cy="39940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prstClr val="white"/>
                </a:solidFill>
                <a:latin typeface="Arial"/>
              </a:endParaRPr>
            </a:p>
          </p:txBody>
        </p:sp>
        <p:sp>
          <p:nvSpPr>
            <p:cNvPr id="39" name="Text Placeholder 17">
              <a:extLst>
                <a:ext uri="{FF2B5EF4-FFF2-40B4-BE49-F238E27FC236}">
                  <a16:creationId xmlns:a16="http://schemas.microsoft.com/office/drawing/2014/main" id="{9B51025A-AEC0-445C-BB35-C220C8F07460}"/>
                </a:ext>
              </a:extLst>
            </p:cNvPr>
            <p:cNvSpPr txBox="1">
              <a:spLocks/>
            </p:cNvSpPr>
            <p:nvPr/>
          </p:nvSpPr>
          <p:spPr>
            <a:xfrm>
              <a:off x="8192693" y="3683446"/>
              <a:ext cx="869290" cy="468446"/>
            </a:xfrm>
            <a:prstGeom prst="rect">
              <a:avLst/>
            </a:prstGeom>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defTabSz="914377">
                <a:spcBef>
                  <a:spcPts val="0"/>
                </a:spcBef>
                <a:buClr>
                  <a:srgbClr val="00BDD2"/>
                </a:buClr>
                <a:defRPr/>
              </a:pPr>
              <a:r>
                <a:rPr lang="en-US" sz="1600" b="1">
                  <a:solidFill>
                    <a:srgbClr val="000000"/>
                  </a:solidFill>
                  <a:latin typeface="Arial" charset="0"/>
                  <a:ea typeface="Arial" charset="0"/>
                  <a:cs typeface="Arial" charset="0"/>
                </a:rPr>
                <a:t>EN 50128</a:t>
              </a:r>
            </a:p>
            <a:p>
              <a:pPr marL="45719" defTabSz="914377">
                <a:spcBef>
                  <a:spcPts val="0"/>
                </a:spcBef>
                <a:buClr>
                  <a:srgbClr val="00BDD2"/>
                </a:buClr>
                <a:defRPr/>
              </a:pPr>
              <a:r>
                <a:rPr lang="en-US" sz="1600" b="1">
                  <a:solidFill>
                    <a:srgbClr val="000000"/>
                  </a:solidFill>
                  <a:latin typeface="Arial" charset="0"/>
                  <a:ea typeface="Arial" charset="0"/>
                  <a:cs typeface="Arial" charset="0"/>
                </a:rPr>
                <a:t>RAILWAY</a:t>
              </a:r>
            </a:p>
          </p:txBody>
        </p:sp>
        <p:sp>
          <p:nvSpPr>
            <p:cNvPr id="40" name="Rectangle: Single Corner Rounded 39">
              <a:extLst>
                <a:ext uri="{FF2B5EF4-FFF2-40B4-BE49-F238E27FC236}">
                  <a16:creationId xmlns:a16="http://schemas.microsoft.com/office/drawing/2014/main" id="{AB65C7C2-9CB9-4B78-9A0E-5C558DE7216C}"/>
                </a:ext>
              </a:extLst>
            </p:cNvPr>
            <p:cNvSpPr/>
            <p:nvPr/>
          </p:nvSpPr>
          <p:spPr>
            <a:xfrm>
              <a:off x="7654661" y="4447563"/>
              <a:ext cx="1059460" cy="4572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41" name="Text Placeholder 17">
              <a:extLst>
                <a:ext uri="{FF2B5EF4-FFF2-40B4-BE49-F238E27FC236}">
                  <a16:creationId xmlns:a16="http://schemas.microsoft.com/office/drawing/2014/main" id="{47424A72-0630-4123-94E5-6579464BB839}"/>
                </a:ext>
              </a:extLst>
            </p:cNvPr>
            <p:cNvSpPr txBox="1">
              <a:spLocks/>
            </p:cNvSpPr>
            <p:nvPr/>
          </p:nvSpPr>
          <p:spPr>
            <a:xfrm>
              <a:off x="7605396" y="4434097"/>
              <a:ext cx="1174595" cy="468446"/>
            </a:xfrm>
            <a:prstGeom prst="round2SameRect">
              <a:avLst/>
            </a:prstGeom>
            <a:noFill/>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defTabSz="914377">
                <a:spcBef>
                  <a:spcPts val="0"/>
                </a:spcBef>
                <a:buClr>
                  <a:srgbClr val="00BDD2"/>
                </a:buClr>
                <a:defRPr/>
              </a:pPr>
              <a:r>
                <a:rPr lang="en-US" sz="1600" b="1">
                  <a:solidFill>
                    <a:srgbClr val="000000"/>
                  </a:solidFill>
                  <a:latin typeface="Arial"/>
                  <a:ea typeface="Arial" charset="0"/>
                  <a:cs typeface="Arial" charset="0"/>
                </a:rPr>
                <a:t>IEC 61508</a:t>
              </a:r>
            </a:p>
            <a:p>
              <a:pPr marL="45719" defTabSz="914377">
                <a:spcBef>
                  <a:spcPts val="0"/>
                </a:spcBef>
                <a:buClr>
                  <a:srgbClr val="00BDD2"/>
                </a:buClr>
                <a:defRPr/>
              </a:pPr>
              <a:r>
                <a:rPr lang="en-US" sz="1600" b="1">
                  <a:solidFill>
                    <a:srgbClr val="000000"/>
                  </a:solidFill>
                  <a:latin typeface="Arial"/>
                  <a:ea typeface="Arial" charset="0"/>
                  <a:cs typeface="Arial" charset="0"/>
                </a:rPr>
                <a:t>INDUSTRIAL</a:t>
              </a:r>
            </a:p>
          </p:txBody>
        </p:sp>
        <p:sp>
          <p:nvSpPr>
            <p:cNvPr id="42" name="Text Placeholder 17">
              <a:extLst>
                <a:ext uri="{FF2B5EF4-FFF2-40B4-BE49-F238E27FC236}">
                  <a16:creationId xmlns:a16="http://schemas.microsoft.com/office/drawing/2014/main" id="{A96EF550-E765-4CC2-B1C4-9D3FD670DA1D}"/>
                </a:ext>
              </a:extLst>
            </p:cNvPr>
            <p:cNvSpPr txBox="1">
              <a:spLocks/>
            </p:cNvSpPr>
            <p:nvPr/>
          </p:nvSpPr>
          <p:spPr>
            <a:xfrm rot="16200000">
              <a:off x="5626043" y="3605390"/>
              <a:ext cx="2966290" cy="345166"/>
            </a:xfrm>
            <a:prstGeom prst="rect">
              <a:avLst/>
            </a:prstGeom>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77">
                <a:spcBef>
                  <a:spcPts val="0"/>
                </a:spcBef>
                <a:buClrTx/>
                <a:defRPr/>
              </a:pPr>
              <a:r>
                <a:rPr lang="en-CA" b="1">
                  <a:solidFill>
                    <a:srgbClr val="131839"/>
                  </a:solidFill>
                  <a:latin typeface="Arial"/>
                </a:rPr>
                <a:t>TECHNIQUE TO PROCESS ORIENTED</a:t>
              </a:r>
            </a:p>
          </p:txBody>
        </p:sp>
        <p:cxnSp>
          <p:nvCxnSpPr>
            <p:cNvPr id="43" name="Straight Connector 42">
              <a:extLst>
                <a:ext uri="{FF2B5EF4-FFF2-40B4-BE49-F238E27FC236}">
                  <a16:creationId xmlns:a16="http://schemas.microsoft.com/office/drawing/2014/main" id="{DC3F0A02-756E-4353-9FBF-66752AF566FA}"/>
                </a:ext>
              </a:extLst>
            </p:cNvPr>
            <p:cNvCxnSpPr>
              <a:cxnSpLocks/>
            </p:cNvCxnSpPr>
            <p:nvPr/>
          </p:nvCxnSpPr>
          <p:spPr>
            <a:xfrm flipH="1" flipV="1">
              <a:off x="7263347" y="5268597"/>
              <a:ext cx="3611880" cy="2"/>
            </a:xfrm>
            <a:prstGeom prst="line">
              <a:avLst/>
            </a:prstGeom>
            <a:ln w="28575" cap="rnd">
              <a:solidFill>
                <a:srgbClr val="002060"/>
              </a:solidFill>
              <a:round/>
            </a:ln>
          </p:spPr>
          <p:style>
            <a:lnRef idx="1">
              <a:schemeClr val="accent1"/>
            </a:lnRef>
            <a:fillRef idx="0">
              <a:schemeClr val="accent1"/>
            </a:fillRef>
            <a:effectRef idx="0">
              <a:schemeClr val="accent1"/>
            </a:effectRef>
            <a:fontRef idx="minor">
              <a:schemeClr val="tx1"/>
            </a:fontRef>
          </p:style>
        </p:cxnSp>
        <p:sp>
          <p:nvSpPr>
            <p:cNvPr id="44" name="Triangle 35">
              <a:extLst>
                <a:ext uri="{FF2B5EF4-FFF2-40B4-BE49-F238E27FC236}">
                  <a16:creationId xmlns:a16="http://schemas.microsoft.com/office/drawing/2014/main" id="{78429695-F2A6-456D-9FAB-704C8CF45C9C}"/>
                </a:ext>
              </a:extLst>
            </p:cNvPr>
            <p:cNvSpPr/>
            <p:nvPr/>
          </p:nvSpPr>
          <p:spPr>
            <a:xfrm rot="5400000">
              <a:off x="10882487" y="5195197"/>
              <a:ext cx="205308" cy="127293"/>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45" name="Text Placeholder 17">
              <a:extLst>
                <a:ext uri="{FF2B5EF4-FFF2-40B4-BE49-F238E27FC236}">
                  <a16:creationId xmlns:a16="http://schemas.microsoft.com/office/drawing/2014/main" id="{92E4764E-FF81-4A2D-82FF-CA82B56BBC96}"/>
                </a:ext>
              </a:extLst>
            </p:cNvPr>
            <p:cNvSpPr txBox="1">
              <a:spLocks/>
            </p:cNvSpPr>
            <p:nvPr/>
          </p:nvSpPr>
          <p:spPr>
            <a:xfrm>
              <a:off x="7271580" y="4978504"/>
              <a:ext cx="3500719" cy="345166"/>
            </a:xfrm>
            <a:prstGeom prst="rect">
              <a:avLst/>
            </a:prstGeom>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377">
                <a:spcBef>
                  <a:spcPts val="0"/>
                </a:spcBef>
                <a:buClrTx/>
                <a:defRPr/>
              </a:pPr>
              <a:r>
                <a:rPr lang="en-CA" b="1">
                  <a:solidFill>
                    <a:srgbClr val="131839"/>
                  </a:solidFill>
                  <a:latin typeface="Arial"/>
                </a:rPr>
                <a:t>PRESCRIPTIVE TO GOAL BASED</a:t>
              </a:r>
            </a:p>
          </p:txBody>
        </p:sp>
        <p:sp>
          <p:nvSpPr>
            <p:cNvPr id="46" name="Text Placeholder 17">
              <a:extLst>
                <a:ext uri="{FF2B5EF4-FFF2-40B4-BE49-F238E27FC236}">
                  <a16:creationId xmlns:a16="http://schemas.microsoft.com/office/drawing/2014/main" id="{29C92322-E36A-49AE-8DB0-47548840E637}"/>
                </a:ext>
              </a:extLst>
            </p:cNvPr>
            <p:cNvSpPr txBox="1">
              <a:spLocks/>
            </p:cNvSpPr>
            <p:nvPr/>
          </p:nvSpPr>
          <p:spPr>
            <a:xfrm>
              <a:off x="7157476" y="5227632"/>
              <a:ext cx="1090383" cy="609600"/>
            </a:xfrm>
            <a:prstGeom prst="rect">
              <a:avLst/>
            </a:prstGeom>
          </p:spPr>
          <p:txBody>
            <a:bodyPr vert="horz" lIns="91440" tIns="45720" rIns="91440" bIns="45720" rtlCol="0" anchor="ctr"/>
            <a:lstStyle>
              <a:defPPr>
                <a:defRPr lang="en-US"/>
              </a:defPPr>
              <a:lvl1pPr marL="45720" indent="0" algn="r">
                <a:lnSpc>
                  <a:spcPct val="100000"/>
                </a:lnSpc>
                <a:spcBef>
                  <a:spcPts val="0"/>
                </a:spcBef>
                <a:buClr>
                  <a:schemeClr val="accent4"/>
                </a:buClr>
                <a:buFontTx/>
                <a:buNone/>
                <a:defRPr sz="1200" b="0" i="0" baseline="0">
                  <a:solidFill>
                    <a:schemeClr val="accent4">
                      <a:lumMod val="75000"/>
                    </a:schemeClr>
                  </a:solidFill>
                  <a:latin typeface="Arial" charset="0"/>
                  <a:ea typeface="Arial" charset="0"/>
                  <a:cs typeface="Arial" charset="0"/>
                </a:defRPr>
              </a:lvl1pPr>
              <a:lvl2pPr marL="384048" indent="-146304">
                <a:lnSpc>
                  <a:spcPct val="100000"/>
                </a:lnSpc>
                <a:spcBef>
                  <a:spcPts val="600"/>
                </a:spcBef>
                <a:buClr>
                  <a:schemeClr val="accent4"/>
                </a:buClr>
                <a:buFont typeface="Wingdings" panose="05000000000000000000" pitchFamily="2" charset="2"/>
                <a:buChar char="§"/>
                <a:defRPr sz="1400"/>
              </a:lvl2pPr>
              <a:lvl3pPr marL="502920" indent="-118872">
                <a:lnSpc>
                  <a:spcPct val="100000"/>
                </a:lnSpc>
                <a:spcBef>
                  <a:spcPts val="600"/>
                </a:spcBef>
                <a:buClr>
                  <a:schemeClr val="accent4"/>
                </a:buClr>
                <a:buFont typeface="Wingdings" charset="2"/>
                <a:buChar char="§"/>
                <a:defRPr sz="1200" baseline="0"/>
              </a:lvl3pPr>
              <a:lvl4pPr marL="685800" indent="-118872">
                <a:lnSpc>
                  <a:spcPct val="130000"/>
                </a:lnSpc>
                <a:spcBef>
                  <a:spcPts val="600"/>
                </a:spcBef>
                <a:buClr>
                  <a:schemeClr val="accent4"/>
                </a:buClr>
                <a:buFont typeface="Wingdings" charset="2"/>
                <a:buChar char="§"/>
                <a:defRPr sz="1000"/>
              </a:lvl4pPr>
              <a:lvl5pPr marL="868680" indent="-118872">
                <a:lnSpc>
                  <a:spcPct val="100000"/>
                </a:lnSpc>
                <a:spcBef>
                  <a:spcPts val="600"/>
                </a:spcBef>
                <a:buClr>
                  <a:schemeClr val="accent4"/>
                </a:buClr>
                <a:buFont typeface="Wingdings" charset="2"/>
                <a:buChar char="§"/>
                <a:defRPr sz="1000"/>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algn="l" defTabSz="914377">
                <a:buClr>
                  <a:srgbClr val="00BDD2"/>
                </a:buClr>
                <a:defRPr/>
              </a:pPr>
              <a:r>
                <a:rPr lang="en-US" sz="1600">
                  <a:solidFill>
                    <a:srgbClr val="10122C"/>
                  </a:solidFill>
                  <a:latin typeface="Arial"/>
                </a:rPr>
                <a:t>Do X &amp; Y</a:t>
              </a:r>
            </a:p>
            <a:p>
              <a:pPr marL="45719" algn="l" defTabSz="914377">
                <a:buClr>
                  <a:srgbClr val="00BDD2"/>
                </a:buClr>
                <a:defRPr/>
              </a:pPr>
              <a:r>
                <a:rPr lang="en-US" sz="1600">
                  <a:solidFill>
                    <a:srgbClr val="10122C"/>
                  </a:solidFill>
                  <a:latin typeface="Arial"/>
                </a:rPr>
                <a:t>Don’t do Z</a:t>
              </a:r>
            </a:p>
          </p:txBody>
        </p:sp>
        <p:sp>
          <p:nvSpPr>
            <p:cNvPr id="47" name="Text Placeholder 17">
              <a:extLst>
                <a:ext uri="{FF2B5EF4-FFF2-40B4-BE49-F238E27FC236}">
                  <a16:creationId xmlns:a16="http://schemas.microsoft.com/office/drawing/2014/main" id="{DDD9BD44-D071-4618-8BB2-BF74F367A150}"/>
                </a:ext>
              </a:extLst>
            </p:cNvPr>
            <p:cNvSpPr txBox="1">
              <a:spLocks/>
            </p:cNvSpPr>
            <p:nvPr/>
          </p:nvSpPr>
          <p:spPr>
            <a:xfrm>
              <a:off x="9625097" y="5407997"/>
              <a:ext cx="1219201" cy="609600"/>
            </a:xfrm>
            <a:prstGeom prst="rect">
              <a:avLst/>
            </a:prstGeom>
          </p:spPr>
          <p:txBody>
            <a:bodyPr vert="horz" lIns="91440" tIns="45720" rIns="91440" bIns="45720" rtlCol="0" anchor="ctr"/>
            <a:lstStyle>
              <a:defPPr>
                <a:defRPr lang="en-US"/>
              </a:defPPr>
              <a:lvl1pPr marL="45720" indent="0" algn="r">
                <a:lnSpc>
                  <a:spcPct val="100000"/>
                </a:lnSpc>
                <a:spcBef>
                  <a:spcPts val="0"/>
                </a:spcBef>
                <a:buClr>
                  <a:schemeClr val="accent4"/>
                </a:buClr>
                <a:buFontTx/>
                <a:buNone/>
                <a:defRPr sz="1200" b="0" i="0" baseline="0">
                  <a:solidFill>
                    <a:schemeClr val="accent4">
                      <a:lumMod val="75000"/>
                    </a:schemeClr>
                  </a:solidFill>
                  <a:latin typeface="Arial" charset="0"/>
                  <a:ea typeface="Arial" charset="0"/>
                  <a:cs typeface="Arial" charset="0"/>
                </a:defRPr>
              </a:lvl1pPr>
              <a:lvl2pPr marL="384048" indent="-146304">
                <a:lnSpc>
                  <a:spcPct val="100000"/>
                </a:lnSpc>
                <a:spcBef>
                  <a:spcPts val="600"/>
                </a:spcBef>
                <a:buClr>
                  <a:schemeClr val="accent4"/>
                </a:buClr>
                <a:buFont typeface="Wingdings" panose="05000000000000000000" pitchFamily="2" charset="2"/>
                <a:buChar char="§"/>
                <a:defRPr sz="1400"/>
              </a:lvl2pPr>
              <a:lvl3pPr marL="502920" indent="-118872">
                <a:lnSpc>
                  <a:spcPct val="100000"/>
                </a:lnSpc>
                <a:spcBef>
                  <a:spcPts val="600"/>
                </a:spcBef>
                <a:buClr>
                  <a:schemeClr val="accent4"/>
                </a:buClr>
                <a:buFont typeface="Wingdings" charset="2"/>
                <a:buChar char="§"/>
                <a:defRPr sz="1200" baseline="0"/>
              </a:lvl3pPr>
              <a:lvl4pPr marL="685800" indent="-118872">
                <a:lnSpc>
                  <a:spcPct val="130000"/>
                </a:lnSpc>
                <a:spcBef>
                  <a:spcPts val="600"/>
                </a:spcBef>
                <a:buClr>
                  <a:schemeClr val="accent4"/>
                </a:buClr>
                <a:buFont typeface="Wingdings" charset="2"/>
                <a:buChar char="§"/>
                <a:defRPr sz="1000"/>
              </a:lvl4pPr>
              <a:lvl5pPr marL="868680" indent="-118872">
                <a:lnSpc>
                  <a:spcPct val="100000"/>
                </a:lnSpc>
                <a:spcBef>
                  <a:spcPts val="600"/>
                </a:spcBef>
                <a:buClr>
                  <a:schemeClr val="accent4"/>
                </a:buClr>
                <a:buFont typeface="Wingdings" charset="2"/>
                <a:buChar char="§"/>
                <a:defRPr sz="1000"/>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defTabSz="914377">
                <a:buClr>
                  <a:srgbClr val="00BDD2"/>
                </a:buClr>
                <a:defRPr/>
              </a:pPr>
              <a:r>
                <a:rPr lang="en-US" sz="1600">
                  <a:solidFill>
                    <a:srgbClr val="10122C"/>
                  </a:solidFill>
                  <a:latin typeface="Arial"/>
                </a:rPr>
                <a:t>Design a</a:t>
              </a:r>
            </a:p>
            <a:p>
              <a:pPr marL="45719" defTabSz="914377">
                <a:buClr>
                  <a:srgbClr val="00BDD2"/>
                </a:buClr>
                <a:defRPr/>
              </a:pPr>
              <a:r>
                <a:rPr lang="en-US" sz="1600">
                  <a:solidFill>
                    <a:srgbClr val="10122C"/>
                  </a:solidFill>
                  <a:latin typeface="Arial"/>
                </a:rPr>
                <a:t>safe system</a:t>
              </a:r>
            </a:p>
          </p:txBody>
        </p:sp>
        <p:sp>
          <p:nvSpPr>
            <p:cNvPr id="48" name="Rectangle: Single Corner Rounded 47">
              <a:extLst>
                <a:ext uri="{FF2B5EF4-FFF2-40B4-BE49-F238E27FC236}">
                  <a16:creationId xmlns:a16="http://schemas.microsoft.com/office/drawing/2014/main" id="{3EA59764-FD5E-461C-85F8-589DA8E5A49E}"/>
                </a:ext>
              </a:extLst>
            </p:cNvPr>
            <p:cNvSpPr/>
            <p:nvPr/>
          </p:nvSpPr>
          <p:spPr>
            <a:xfrm>
              <a:off x="9209868" y="4199291"/>
              <a:ext cx="1113932" cy="4572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49" name="Text Placeholder 17">
              <a:extLst>
                <a:ext uri="{FF2B5EF4-FFF2-40B4-BE49-F238E27FC236}">
                  <a16:creationId xmlns:a16="http://schemas.microsoft.com/office/drawing/2014/main" id="{575CDE5D-46F4-4057-A164-45A9BD93120F}"/>
                </a:ext>
              </a:extLst>
            </p:cNvPr>
            <p:cNvSpPr txBox="1">
              <a:spLocks/>
            </p:cNvSpPr>
            <p:nvPr/>
          </p:nvSpPr>
          <p:spPr>
            <a:xfrm>
              <a:off x="9131073" y="4095630"/>
              <a:ext cx="1250855" cy="633126"/>
            </a:xfrm>
            <a:prstGeom prst="round2SameRect">
              <a:avLst/>
            </a:prstGeom>
            <a:noFill/>
          </p:spPr>
          <p:txBody>
            <a:bodyPr vert="horz" lIns="91440" tIns="45720" rIns="91440" bIns="45720" rtlCol="0" anchor="ctr"/>
            <a:lstStyle>
              <a:defPPr>
                <a:defRPr lang="en-US"/>
              </a:defPPr>
              <a:lvl1pPr marL="45720" indent="0" algn="l" defTabSz="914400" rtl="0" eaLnBrk="1" latinLnBrk="0" hangingPunct="1">
                <a:lnSpc>
                  <a:spcPct val="100000"/>
                </a:lnSpc>
                <a:spcBef>
                  <a:spcPts val="600"/>
                </a:spcBef>
                <a:buClr>
                  <a:schemeClr val="accent4"/>
                </a:buClr>
                <a:buFontTx/>
                <a:buNone/>
                <a:defRPr sz="1400" b="0" i="0" kern="1200" baseline="0">
                  <a:solidFill>
                    <a:schemeClr val="accent5">
                      <a:lumMod val="50000"/>
                    </a:schemeClr>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9" defTabSz="914377">
                <a:spcBef>
                  <a:spcPts val="0"/>
                </a:spcBef>
                <a:buClr>
                  <a:srgbClr val="00BDD2"/>
                </a:buClr>
                <a:defRPr/>
              </a:pPr>
              <a:r>
                <a:rPr lang="en-US" sz="1600" b="1">
                  <a:solidFill>
                    <a:srgbClr val="000000"/>
                  </a:solidFill>
                  <a:latin typeface="Arial"/>
                  <a:ea typeface="Arial" charset="0"/>
                  <a:cs typeface="Arial" charset="0"/>
                </a:rPr>
                <a:t>ISO 26262</a:t>
              </a:r>
            </a:p>
            <a:p>
              <a:pPr marL="45719" defTabSz="914377">
                <a:spcBef>
                  <a:spcPts val="0"/>
                </a:spcBef>
                <a:buClr>
                  <a:srgbClr val="00BDD2"/>
                </a:buClr>
                <a:defRPr/>
              </a:pPr>
              <a:r>
                <a:rPr lang="en-US" sz="1600" b="1">
                  <a:solidFill>
                    <a:srgbClr val="000000"/>
                  </a:solidFill>
                  <a:latin typeface="Arial"/>
                  <a:ea typeface="Arial" charset="0"/>
                  <a:cs typeface="Arial" charset="0"/>
                </a:rPr>
                <a:t>AUTOMOTIVE</a:t>
              </a:r>
            </a:p>
          </p:txBody>
        </p:sp>
      </p:grpSp>
      <p:sp>
        <p:nvSpPr>
          <p:cNvPr id="50" name="Date Placeholder 2">
            <a:extLst>
              <a:ext uri="{FF2B5EF4-FFF2-40B4-BE49-F238E27FC236}">
                <a16:creationId xmlns:a16="http://schemas.microsoft.com/office/drawing/2014/main" id="{DFCE3CFA-A703-3F4A-AA42-1AEFEE4A6A12}"/>
              </a:ext>
            </a:extLst>
          </p:cNvPr>
          <p:cNvSpPr>
            <a:spLocks noGrp="1"/>
          </p:cNvSpPr>
          <p:nvPr>
            <p:ph type="dt" sz="half" idx="10"/>
          </p:nvPr>
        </p:nvSpPr>
        <p:spPr>
          <a:xfrm>
            <a:off x="1055688" y="6381750"/>
            <a:ext cx="1800225" cy="142875"/>
          </a:xfrm>
        </p:spPr>
        <p:txBody>
          <a:bodyPr/>
          <a:lstStyle/>
          <a:p>
            <a:fld id="{CEF2045A-ED37-4C1B-B749-EF56D29BE8D3}" type="datetime3">
              <a:rPr lang="en-US" smtClean="0"/>
              <a:t>23 February 2022</a:t>
            </a:fld>
            <a:endParaRPr lang="en-US" dirty="0"/>
          </a:p>
        </p:txBody>
      </p:sp>
      <p:sp>
        <p:nvSpPr>
          <p:cNvPr id="54" name="Footer Placeholder 3">
            <a:extLst>
              <a:ext uri="{FF2B5EF4-FFF2-40B4-BE49-F238E27FC236}">
                <a16:creationId xmlns:a16="http://schemas.microsoft.com/office/drawing/2014/main" id="{B2BF52F7-45B0-3A4A-85FA-2519A8B2AC69}"/>
              </a:ext>
            </a:extLst>
          </p:cNvPr>
          <p:cNvSpPr txBox="1">
            <a:spLocks/>
          </p:cNvSpPr>
          <p:nvPr/>
        </p:nvSpPr>
        <p:spPr>
          <a:xfrm>
            <a:off x="2817994" y="6342520"/>
            <a:ext cx="8785225" cy="142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2"/>
                </a:solidFill>
              </a:rPr>
              <a:t>© BlackBerry QNX</a:t>
            </a:r>
          </a:p>
        </p:txBody>
      </p:sp>
    </p:spTree>
    <p:extLst>
      <p:ext uri="{BB962C8B-B14F-4D97-AF65-F5344CB8AC3E}">
        <p14:creationId xmlns:p14="http://schemas.microsoft.com/office/powerpoint/2010/main" val="389215795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07FE60D2-3887-4895-B246-A78CB8B4D568}"/>
              </a:ext>
            </a:extLst>
          </p:cNvPr>
          <p:cNvSpPr>
            <a:spLocks noGrp="1"/>
          </p:cNvSpPr>
          <p:nvPr>
            <p:ph sz="half" idx="2"/>
          </p:nvPr>
        </p:nvSpPr>
        <p:spPr/>
        <p:txBody>
          <a:bodyPr>
            <a:normAutofit fontScale="85000" lnSpcReduction="20000"/>
          </a:bodyPr>
          <a:lstStyle/>
          <a:p>
            <a:pPr marL="0" indent="0">
              <a:buNone/>
            </a:pPr>
            <a:r>
              <a:rPr lang="en-CA" dirty="0"/>
              <a:t>QNX® OS for Safety (QOS)</a:t>
            </a:r>
          </a:p>
          <a:p>
            <a:r>
              <a:rPr lang="en-CA" dirty="0"/>
              <a:t>Compatible with </a:t>
            </a:r>
            <a:r>
              <a:rPr lang="en-CA" b="1" dirty="0"/>
              <a:t>QNX SDP 7 </a:t>
            </a:r>
            <a:r>
              <a:rPr lang="en-CA" dirty="0"/>
              <a:t>with support for ARM and x86 64-bit hardware platforms</a:t>
            </a:r>
          </a:p>
          <a:p>
            <a:r>
              <a:rPr lang="en-CA" dirty="0"/>
              <a:t>Microkernel and Process Manager, Multicore support, Adaptive Partitioning scheduler</a:t>
            </a:r>
          </a:p>
          <a:p>
            <a:r>
              <a:rPr lang="en-CA" dirty="0"/>
              <a:t>System libraries: C, Math and C++ Library certifications</a:t>
            </a:r>
          </a:p>
          <a:p>
            <a:r>
              <a:rPr lang="en-CA" dirty="0"/>
              <a:t>Various certified QNX® utilities</a:t>
            </a:r>
          </a:p>
          <a:p>
            <a:r>
              <a:rPr lang="en-CA" dirty="0"/>
              <a:t>Tools: C and C++ compiler, linker, and assembler classified as TCL3 according to ISO 26262 and T3 according to IEC 61508-3</a:t>
            </a:r>
          </a:p>
          <a:p>
            <a:endParaRPr lang="en-CA" dirty="0"/>
          </a:p>
          <a:p>
            <a:pPr marL="0" indent="0">
              <a:buNone/>
            </a:pPr>
            <a:r>
              <a:rPr lang="en-CA" dirty="0"/>
              <a:t>Safety Certified Add-ons</a:t>
            </a:r>
          </a:p>
          <a:p>
            <a:r>
              <a:rPr lang="en-CA" dirty="0"/>
              <a:t>Certified C++ System Library</a:t>
            </a:r>
          </a:p>
          <a:p>
            <a:r>
              <a:rPr lang="en-CA" dirty="0"/>
              <a:t>QNX® Black Channel Communications Technology</a:t>
            </a:r>
          </a:p>
          <a:p>
            <a:endParaRPr lang="en-CA" dirty="0"/>
          </a:p>
        </p:txBody>
      </p:sp>
      <p:sp>
        <p:nvSpPr>
          <p:cNvPr id="5" name="Slide Number Placeholder 4">
            <a:extLst>
              <a:ext uri="{FF2B5EF4-FFF2-40B4-BE49-F238E27FC236}">
                <a16:creationId xmlns:a16="http://schemas.microsoft.com/office/drawing/2014/main" id="{A14B4548-62D1-4AC4-9F32-A18B42FF476C}"/>
              </a:ext>
            </a:extLst>
          </p:cNvPr>
          <p:cNvSpPr>
            <a:spLocks noGrp="1"/>
          </p:cNvSpPr>
          <p:nvPr>
            <p:ph type="sldNum" sz="quarter" idx="12"/>
          </p:nvPr>
        </p:nvSpPr>
        <p:spPr/>
        <p:txBody>
          <a:bodyPr/>
          <a:lstStyle/>
          <a:p>
            <a:fld id="{A683D178-98AA-4574-9EAA-8EB007C55176}" type="slidenum">
              <a:rPr lang="en-US" smtClean="0"/>
              <a:pPr/>
              <a:t>18</a:t>
            </a:fld>
            <a:endParaRPr lang="en-US"/>
          </a:p>
        </p:txBody>
      </p:sp>
      <p:sp>
        <p:nvSpPr>
          <p:cNvPr id="10" name="Title 9">
            <a:extLst>
              <a:ext uri="{FF2B5EF4-FFF2-40B4-BE49-F238E27FC236}">
                <a16:creationId xmlns:a16="http://schemas.microsoft.com/office/drawing/2014/main" id="{E5D1275E-6C3F-4157-B4B3-A5D95708F874}"/>
              </a:ext>
            </a:extLst>
          </p:cNvPr>
          <p:cNvSpPr>
            <a:spLocks noGrp="1"/>
          </p:cNvSpPr>
          <p:nvPr>
            <p:ph type="title"/>
          </p:nvPr>
        </p:nvSpPr>
        <p:spPr/>
        <p:txBody>
          <a:bodyPr/>
          <a:lstStyle/>
          <a:p>
            <a:r>
              <a:rPr lang="en-CA" b="1" dirty="0"/>
              <a:t>QNX OS for Safety Scope</a:t>
            </a:r>
          </a:p>
        </p:txBody>
      </p:sp>
      <p:grpSp>
        <p:nvGrpSpPr>
          <p:cNvPr id="50" name="Group 49">
            <a:extLst>
              <a:ext uri="{FF2B5EF4-FFF2-40B4-BE49-F238E27FC236}">
                <a16:creationId xmlns:a16="http://schemas.microsoft.com/office/drawing/2014/main" id="{C8200D95-3D81-4A1A-A93C-DB38474194A1}"/>
              </a:ext>
            </a:extLst>
          </p:cNvPr>
          <p:cNvGrpSpPr/>
          <p:nvPr/>
        </p:nvGrpSpPr>
        <p:grpSpPr>
          <a:xfrm>
            <a:off x="5923986" y="1689055"/>
            <a:ext cx="5655399" cy="4155933"/>
            <a:chOff x="7102679" y="1698010"/>
            <a:chExt cx="4637532" cy="4190867"/>
          </a:xfrm>
        </p:grpSpPr>
        <p:sp>
          <p:nvSpPr>
            <p:cNvPr id="52" name="Rectangle: Rounded Corners 51">
              <a:extLst>
                <a:ext uri="{FF2B5EF4-FFF2-40B4-BE49-F238E27FC236}">
                  <a16:creationId xmlns:a16="http://schemas.microsoft.com/office/drawing/2014/main" id="{805F26DD-D013-4D83-8892-6A3E1E23661E}"/>
                </a:ext>
              </a:extLst>
            </p:cNvPr>
            <p:cNvSpPr/>
            <p:nvPr/>
          </p:nvSpPr>
          <p:spPr>
            <a:xfrm>
              <a:off x="9787696" y="4607597"/>
              <a:ext cx="1952515" cy="1281280"/>
            </a:xfrm>
            <a:prstGeom prst="roundRect">
              <a:avLst/>
            </a:prstGeom>
            <a:ln w="12700"/>
          </p:spPr>
          <p:style>
            <a:lnRef idx="2">
              <a:schemeClr val="dk1"/>
            </a:lnRef>
            <a:fillRef idx="1">
              <a:schemeClr val="lt1"/>
            </a:fillRef>
            <a:effectRef idx="0">
              <a:schemeClr val="dk1"/>
            </a:effectRef>
            <a:fontRef idx="minor">
              <a:schemeClr val="dk1"/>
            </a:fontRef>
          </p:style>
          <p:txBody>
            <a:bodyPr rtlCol="0" anchor="t"/>
            <a:lstStyle/>
            <a:p>
              <a:pPr algn="ctr" defTabSz="914332">
                <a:defRPr/>
              </a:pPr>
              <a:r>
                <a:rPr lang="en-CA" sz="1200">
                  <a:solidFill>
                    <a:prstClr val="black"/>
                  </a:solidFill>
                  <a:latin typeface="Arial"/>
                </a:rPr>
                <a:t>Safety Legend</a:t>
              </a:r>
              <a:endParaRPr lang="en-US" sz="1200">
                <a:solidFill>
                  <a:prstClr val="black"/>
                </a:solidFill>
                <a:latin typeface="Arial"/>
              </a:endParaRPr>
            </a:p>
          </p:txBody>
        </p:sp>
        <p:sp>
          <p:nvSpPr>
            <p:cNvPr id="53" name="Rectangle: Rounded Corners 52">
              <a:extLst>
                <a:ext uri="{FF2B5EF4-FFF2-40B4-BE49-F238E27FC236}">
                  <a16:creationId xmlns:a16="http://schemas.microsoft.com/office/drawing/2014/main" id="{DC1DED01-D506-47DD-AF4A-901870C83C05}"/>
                </a:ext>
              </a:extLst>
            </p:cNvPr>
            <p:cNvSpPr/>
            <p:nvPr/>
          </p:nvSpPr>
          <p:spPr>
            <a:xfrm>
              <a:off x="8308277" y="2280775"/>
              <a:ext cx="1017264" cy="35516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defTabSz="914332">
                <a:defRPr/>
              </a:pPr>
              <a:r>
                <a:rPr lang="en-CA" sz="1200">
                  <a:solidFill>
                    <a:prstClr val="black"/>
                  </a:solidFill>
                  <a:latin typeface="Arial"/>
                </a:rPr>
                <a:t>Network</a:t>
              </a:r>
              <a:endParaRPr lang="en-US" sz="1200">
                <a:solidFill>
                  <a:prstClr val="black"/>
                </a:solidFill>
                <a:latin typeface="Arial"/>
              </a:endParaRPr>
            </a:p>
          </p:txBody>
        </p:sp>
        <p:sp>
          <p:nvSpPr>
            <p:cNvPr id="54" name="Rectangle: Rounded Corners 53">
              <a:extLst>
                <a:ext uri="{FF2B5EF4-FFF2-40B4-BE49-F238E27FC236}">
                  <a16:creationId xmlns:a16="http://schemas.microsoft.com/office/drawing/2014/main" id="{C22FD344-E820-4C56-B483-6482E490FB29}"/>
                </a:ext>
              </a:extLst>
            </p:cNvPr>
            <p:cNvSpPr/>
            <p:nvPr/>
          </p:nvSpPr>
          <p:spPr>
            <a:xfrm>
              <a:off x="7102679" y="2280775"/>
              <a:ext cx="1044078" cy="35516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defTabSz="914332">
                <a:defRPr/>
              </a:pPr>
              <a:r>
                <a:rPr lang="en-CA" sz="1200" err="1">
                  <a:solidFill>
                    <a:prstClr val="black"/>
                  </a:solidFill>
                  <a:latin typeface="Arial"/>
                </a:rPr>
                <a:t>Fsys</a:t>
              </a:r>
              <a:r>
                <a:rPr lang="en-CA" sz="1200">
                  <a:solidFill>
                    <a:prstClr val="black"/>
                  </a:solidFill>
                  <a:latin typeface="Arial"/>
                </a:rPr>
                <a:t>/Block</a:t>
              </a:r>
              <a:endParaRPr lang="en-US" sz="1200">
                <a:solidFill>
                  <a:prstClr val="black"/>
                </a:solidFill>
                <a:latin typeface="Arial"/>
              </a:endParaRPr>
            </a:p>
          </p:txBody>
        </p:sp>
        <p:sp>
          <p:nvSpPr>
            <p:cNvPr id="55" name="Rectangle: Rounded Corners 54">
              <a:extLst>
                <a:ext uri="{FF2B5EF4-FFF2-40B4-BE49-F238E27FC236}">
                  <a16:creationId xmlns:a16="http://schemas.microsoft.com/office/drawing/2014/main" id="{E453720C-5122-4F64-86AA-7C238A073D82}"/>
                </a:ext>
              </a:extLst>
            </p:cNvPr>
            <p:cNvSpPr/>
            <p:nvPr/>
          </p:nvSpPr>
          <p:spPr>
            <a:xfrm>
              <a:off x="9483036" y="2269011"/>
              <a:ext cx="2195299" cy="378697"/>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CA" sz="1200">
                  <a:solidFill>
                    <a:prstClr val="black"/>
                  </a:solidFill>
                  <a:latin typeface="Arial"/>
                </a:rPr>
                <a:t>Other Drivers, Libraries and Tools</a:t>
              </a:r>
            </a:p>
          </p:txBody>
        </p:sp>
        <p:sp>
          <p:nvSpPr>
            <p:cNvPr id="56" name="Rectangle: Rounded Corners 55">
              <a:extLst>
                <a:ext uri="{FF2B5EF4-FFF2-40B4-BE49-F238E27FC236}">
                  <a16:creationId xmlns:a16="http://schemas.microsoft.com/office/drawing/2014/main" id="{33E4FDC7-356D-488E-9896-13591D43626F}"/>
                </a:ext>
              </a:extLst>
            </p:cNvPr>
            <p:cNvSpPr/>
            <p:nvPr/>
          </p:nvSpPr>
          <p:spPr>
            <a:xfrm>
              <a:off x="7102680" y="1698010"/>
              <a:ext cx="4575656" cy="37869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CA" sz="1200">
                  <a:solidFill>
                    <a:prstClr val="black"/>
                  </a:solidFill>
                  <a:latin typeface="Arial"/>
                </a:rPr>
                <a:t>Applications</a:t>
              </a:r>
              <a:endParaRPr lang="en-US" sz="1200">
                <a:solidFill>
                  <a:prstClr val="black"/>
                </a:solidFill>
                <a:latin typeface="Arial"/>
              </a:endParaRPr>
            </a:p>
          </p:txBody>
        </p:sp>
        <p:sp>
          <p:nvSpPr>
            <p:cNvPr id="57" name="Rectangle: Rounded Corners 56">
              <a:extLst>
                <a:ext uri="{FF2B5EF4-FFF2-40B4-BE49-F238E27FC236}">
                  <a16:creationId xmlns:a16="http://schemas.microsoft.com/office/drawing/2014/main" id="{25E91E74-36DA-4A8E-9D1D-D97B991DA7AB}"/>
                </a:ext>
              </a:extLst>
            </p:cNvPr>
            <p:cNvSpPr/>
            <p:nvPr/>
          </p:nvSpPr>
          <p:spPr>
            <a:xfrm>
              <a:off x="7107407" y="3208524"/>
              <a:ext cx="551649" cy="434375"/>
            </a:xfrm>
            <a:prstGeom prst="roundRect">
              <a:avLst/>
            </a:prstGeom>
            <a:ln/>
          </p:spPr>
          <p:style>
            <a:lnRef idx="1">
              <a:schemeClr val="accent4"/>
            </a:lnRef>
            <a:fillRef idx="2">
              <a:schemeClr val="accent4"/>
            </a:fillRef>
            <a:effectRef idx="1">
              <a:schemeClr val="accent4"/>
            </a:effectRef>
            <a:fontRef idx="minor">
              <a:schemeClr val="dk1"/>
            </a:fontRef>
          </p:style>
          <p:txBody>
            <a:bodyPr lIns="9144" tIns="9144" rIns="9144" bIns="9144" rtlCol="0" anchor="ctr"/>
            <a:lstStyle/>
            <a:p>
              <a:pPr algn="ctr" defTabSz="914332">
                <a:defRPr/>
              </a:pPr>
              <a:r>
                <a:rPr lang="en-CA" sz="1200">
                  <a:solidFill>
                    <a:prstClr val="black"/>
                  </a:solidFill>
                  <a:latin typeface="Arial"/>
                </a:rPr>
                <a:t>C </a:t>
              </a:r>
            </a:p>
            <a:p>
              <a:pPr algn="ctr" defTabSz="914332">
                <a:defRPr/>
              </a:pPr>
              <a:r>
                <a:rPr lang="en-CA" sz="1200">
                  <a:solidFill>
                    <a:prstClr val="black"/>
                  </a:solidFill>
                  <a:latin typeface="Arial"/>
                </a:rPr>
                <a:t>library</a:t>
              </a:r>
              <a:endParaRPr lang="en-US" sz="1200">
                <a:solidFill>
                  <a:prstClr val="black"/>
                </a:solidFill>
                <a:latin typeface="Arial"/>
              </a:endParaRPr>
            </a:p>
          </p:txBody>
        </p:sp>
        <p:sp>
          <p:nvSpPr>
            <p:cNvPr id="58" name="Rectangle: Rounded Corners 57">
              <a:extLst>
                <a:ext uri="{FF2B5EF4-FFF2-40B4-BE49-F238E27FC236}">
                  <a16:creationId xmlns:a16="http://schemas.microsoft.com/office/drawing/2014/main" id="{319650FD-4B30-4F44-8BE8-CDED2C700398}"/>
                </a:ext>
              </a:extLst>
            </p:cNvPr>
            <p:cNvSpPr/>
            <p:nvPr/>
          </p:nvSpPr>
          <p:spPr>
            <a:xfrm>
              <a:off x="7107406" y="3717720"/>
              <a:ext cx="4625441" cy="77003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b"/>
            <a:lstStyle/>
            <a:p>
              <a:pPr algn="ctr" defTabSz="914332">
                <a:defRPr/>
              </a:pPr>
              <a:r>
                <a:rPr lang="en-CA" sz="1200">
                  <a:solidFill>
                    <a:prstClr val="black"/>
                  </a:solidFill>
                  <a:latin typeface="Arial"/>
                </a:rPr>
                <a:t>QNX M</a:t>
              </a:r>
              <a:r>
                <a:rPr lang="en-CA" sz="1200" err="1">
                  <a:solidFill>
                    <a:prstClr val="black"/>
                  </a:solidFill>
                  <a:latin typeface="Arial"/>
                </a:rPr>
                <a:t>icrokernel+Procnto</a:t>
              </a:r>
              <a:endParaRPr lang="en-US" sz="1200">
                <a:solidFill>
                  <a:prstClr val="black"/>
                </a:solidFill>
                <a:latin typeface="Arial"/>
              </a:endParaRPr>
            </a:p>
          </p:txBody>
        </p:sp>
        <p:sp>
          <p:nvSpPr>
            <p:cNvPr id="59" name="Rectangle: Rounded Corners 58">
              <a:extLst>
                <a:ext uri="{FF2B5EF4-FFF2-40B4-BE49-F238E27FC236}">
                  <a16:creationId xmlns:a16="http://schemas.microsoft.com/office/drawing/2014/main" id="{9F078423-EB77-41CE-8828-6BEF349F4333}"/>
                </a:ext>
              </a:extLst>
            </p:cNvPr>
            <p:cNvSpPr/>
            <p:nvPr/>
          </p:nvSpPr>
          <p:spPr>
            <a:xfrm>
              <a:off x="7102679" y="4582237"/>
              <a:ext cx="2380357" cy="83979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332">
                <a:defRPr/>
              </a:pPr>
              <a:r>
                <a:rPr lang="en-CA" sz="1200">
                  <a:solidFill>
                    <a:prstClr val="black"/>
                  </a:solidFill>
                  <a:latin typeface="Arial"/>
                </a:rPr>
                <a:t>Board Support Packages (BSP)</a:t>
              </a:r>
              <a:endParaRPr lang="en-US" sz="1200">
                <a:solidFill>
                  <a:prstClr val="black"/>
                </a:solidFill>
                <a:latin typeface="Arial"/>
              </a:endParaRPr>
            </a:p>
          </p:txBody>
        </p:sp>
        <p:sp>
          <p:nvSpPr>
            <p:cNvPr id="60" name="Rectangle: Rounded Corners 59">
              <a:extLst>
                <a:ext uri="{FF2B5EF4-FFF2-40B4-BE49-F238E27FC236}">
                  <a16:creationId xmlns:a16="http://schemas.microsoft.com/office/drawing/2014/main" id="{FAE9CF92-6D2B-4841-BCCE-BB1131E9805E}"/>
                </a:ext>
              </a:extLst>
            </p:cNvPr>
            <p:cNvSpPr/>
            <p:nvPr/>
          </p:nvSpPr>
          <p:spPr>
            <a:xfrm>
              <a:off x="7203797" y="4669417"/>
              <a:ext cx="1040234" cy="434375"/>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914332">
                <a:defRPr/>
              </a:pPr>
              <a:r>
                <a:rPr lang="en-CA" sz="1200">
                  <a:solidFill>
                    <a:prstClr val="black"/>
                  </a:solidFill>
                  <a:latin typeface="Arial"/>
                </a:rPr>
                <a:t>Startup</a:t>
              </a:r>
              <a:endParaRPr lang="en-US" sz="1200">
                <a:solidFill>
                  <a:prstClr val="black"/>
                </a:solidFill>
                <a:latin typeface="Arial"/>
              </a:endParaRPr>
            </a:p>
          </p:txBody>
        </p:sp>
        <p:sp>
          <p:nvSpPr>
            <p:cNvPr id="61" name="Rectangle: Rounded Corners 60">
              <a:extLst>
                <a:ext uri="{FF2B5EF4-FFF2-40B4-BE49-F238E27FC236}">
                  <a16:creationId xmlns:a16="http://schemas.microsoft.com/office/drawing/2014/main" id="{92546377-80DB-4873-BBB9-0F16E8340B9E}"/>
                </a:ext>
              </a:extLst>
            </p:cNvPr>
            <p:cNvSpPr/>
            <p:nvPr/>
          </p:nvSpPr>
          <p:spPr>
            <a:xfrm>
              <a:off x="8363216" y="4673675"/>
              <a:ext cx="1004469" cy="43437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CA" sz="1200">
                  <a:solidFill>
                    <a:prstClr val="black"/>
                  </a:solidFill>
                  <a:latin typeface="Arial"/>
                </a:rPr>
                <a:t>Drivers</a:t>
              </a:r>
              <a:endParaRPr lang="en-US" sz="1200">
                <a:solidFill>
                  <a:prstClr val="black"/>
                </a:solidFill>
                <a:latin typeface="Arial"/>
              </a:endParaRPr>
            </a:p>
          </p:txBody>
        </p:sp>
        <p:sp>
          <p:nvSpPr>
            <p:cNvPr id="62" name="Rectangle: Rounded Corners 61">
              <a:extLst>
                <a:ext uri="{FF2B5EF4-FFF2-40B4-BE49-F238E27FC236}">
                  <a16:creationId xmlns:a16="http://schemas.microsoft.com/office/drawing/2014/main" id="{58F37567-D942-4F1A-A05E-0042F064EFCA}"/>
                </a:ext>
              </a:extLst>
            </p:cNvPr>
            <p:cNvSpPr/>
            <p:nvPr/>
          </p:nvSpPr>
          <p:spPr>
            <a:xfrm>
              <a:off x="9846479" y="5274236"/>
              <a:ext cx="1716104" cy="19846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914332">
                <a:defRPr/>
              </a:pPr>
              <a:r>
                <a:rPr lang="en-CA" sz="1067">
                  <a:solidFill>
                    <a:prstClr val="black"/>
                  </a:solidFill>
                  <a:latin typeface="Arial"/>
                </a:rPr>
                <a:t>QNX OS for Safety</a:t>
              </a:r>
              <a:endParaRPr lang="en-US" sz="1067">
                <a:solidFill>
                  <a:prstClr val="black"/>
                </a:solidFill>
                <a:latin typeface="Arial"/>
              </a:endParaRPr>
            </a:p>
          </p:txBody>
        </p:sp>
        <p:sp>
          <p:nvSpPr>
            <p:cNvPr id="63" name="Rectangle: Rounded Corners 62">
              <a:extLst>
                <a:ext uri="{FF2B5EF4-FFF2-40B4-BE49-F238E27FC236}">
                  <a16:creationId xmlns:a16="http://schemas.microsoft.com/office/drawing/2014/main" id="{40DF2F35-554E-4FAE-A53C-B3AAC4D8A0B7}"/>
                </a:ext>
              </a:extLst>
            </p:cNvPr>
            <p:cNvSpPr/>
            <p:nvPr/>
          </p:nvSpPr>
          <p:spPr>
            <a:xfrm>
              <a:off x="9846479" y="5575706"/>
              <a:ext cx="1716104" cy="198462"/>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914332">
                <a:defRPr/>
              </a:pPr>
              <a:r>
                <a:rPr lang="en-CA" sz="1067" err="1">
                  <a:solidFill>
                    <a:prstClr val="black"/>
                  </a:solidFill>
                  <a:latin typeface="Arial"/>
                </a:rPr>
                <a:t>Eng</a:t>
              </a:r>
              <a:r>
                <a:rPr lang="en-CA" sz="1067">
                  <a:solidFill>
                    <a:prstClr val="black"/>
                  </a:solidFill>
                  <a:latin typeface="Arial"/>
                </a:rPr>
                <a:t> Services</a:t>
              </a:r>
              <a:endParaRPr lang="en-US" sz="1067">
                <a:solidFill>
                  <a:prstClr val="black"/>
                </a:solidFill>
                <a:latin typeface="Arial"/>
              </a:endParaRPr>
            </a:p>
          </p:txBody>
        </p:sp>
        <p:sp>
          <p:nvSpPr>
            <p:cNvPr id="64" name="Rectangle: Rounded Corners 63">
              <a:extLst>
                <a:ext uri="{FF2B5EF4-FFF2-40B4-BE49-F238E27FC236}">
                  <a16:creationId xmlns:a16="http://schemas.microsoft.com/office/drawing/2014/main" id="{EC4B6798-9E64-40E1-8E09-5F4AD7378BBB}"/>
                </a:ext>
              </a:extLst>
            </p:cNvPr>
            <p:cNvSpPr/>
            <p:nvPr/>
          </p:nvSpPr>
          <p:spPr>
            <a:xfrm>
              <a:off x="7203797" y="3829576"/>
              <a:ext cx="976655" cy="35517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914332">
                <a:defRPr/>
              </a:pPr>
              <a:r>
                <a:rPr lang="en-CA" sz="1067">
                  <a:solidFill>
                    <a:prstClr val="black"/>
                  </a:solidFill>
                  <a:latin typeface="Arial"/>
                </a:rPr>
                <a:t>Adaptive Partitioning</a:t>
              </a:r>
              <a:endParaRPr lang="en-US" sz="1067">
                <a:solidFill>
                  <a:prstClr val="black"/>
                </a:solidFill>
                <a:latin typeface="Arial"/>
              </a:endParaRPr>
            </a:p>
          </p:txBody>
        </p:sp>
        <p:sp>
          <p:nvSpPr>
            <p:cNvPr id="65" name="Rectangle: Rounded Corners 64">
              <a:extLst>
                <a:ext uri="{FF2B5EF4-FFF2-40B4-BE49-F238E27FC236}">
                  <a16:creationId xmlns:a16="http://schemas.microsoft.com/office/drawing/2014/main" id="{B88F0968-1117-4189-8F61-F41D966B0BE0}"/>
                </a:ext>
              </a:extLst>
            </p:cNvPr>
            <p:cNvSpPr/>
            <p:nvPr/>
          </p:nvSpPr>
          <p:spPr>
            <a:xfrm>
              <a:off x="8271428" y="3828366"/>
              <a:ext cx="976655" cy="35517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914332">
                <a:defRPr/>
              </a:pPr>
              <a:r>
                <a:rPr lang="en-CA" sz="1067">
                  <a:solidFill>
                    <a:prstClr val="black"/>
                  </a:solidFill>
                  <a:latin typeface="Arial"/>
                </a:rPr>
                <a:t>Multicore</a:t>
              </a:r>
            </a:p>
            <a:p>
              <a:pPr algn="ctr" defTabSz="914332">
                <a:defRPr/>
              </a:pPr>
              <a:r>
                <a:rPr lang="en-CA" sz="1067">
                  <a:solidFill>
                    <a:prstClr val="black"/>
                  </a:solidFill>
                  <a:latin typeface="Arial"/>
                </a:rPr>
                <a:t>support</a:t>
              </a:r>
              <a:endParaRPr lang="en-US" sz="1067">
                <a:solidFill>
                  <a:prstClr val="black"/>
                </a:solidFill>
                <a:latin typeface="Arial"/>
              </a:endParaRPr>
            </a:p>
          </p:txBody>
        </p:sp>
        <p:sp>
          <p:nvSpPr>
            <p:cNvPr id="66" name="Rectangle: Rounded Corners 65">
              <a:extLst>
                <a:ext uri="{FF2B5EF4-FFF2-40B4-BE49-F238E27FC236}">
                  <a16:creationId xmlns:a16="http://schemas.microsoft.com/office/drawing/2014/main" id="{D7F1B904-A4AE-44B9-A36A-0E0CF4726976}"/>
                </a:ext>
              </a:extLst>
            </p:cNvPr>
            <p:cNvSpPr/>
            <p:nvPr/>
          </p:nvSpPr>
          <p:spPr>
            <a:xfrm>
              <a:off x="9325541" y="3828366"/>
              <a:ext cx="1116113" cy="35517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914332">
                <a:defRPr/>
              </a:pPr>
              <a:r>
                <a:rPr lang="en-CA" sz="1067">
                  <a:solidFill>
                    <a:prstClr val="black"/>
                  </a:solidFill>
                  <a:latin typeface="Arial"/>
                </a:rPr>
                <a:t>Memory Management</a:t>
              </a:r>
              <a:endParaRPr lang="en-US" sz="1067">
                <a:solidFill>
                  <a:prstClr val="black"/>
                </a:solidFill>
                <a:latin typeface="Arial"/>
              </a:endParaRPr>
            </a:p>
          </p:txBody>
        </p:sp>
        <p:sp>
          <p:nvSpPr>
            <p:cNvPr id="67" name="Rectangle: Rounded Corners 66">
              <a:extLst>
                <a:ext uri="{FF2B5EF4-FFF2-40B4-BE49-F238E27FC236}">
                  <a16:creationId xmlns:a16="http://schemas.microsoft.com/office/drawing/2014/main" id="{3ABB4B71-0021-4189-8014-3EEA2CE6ED93}"/>
                </a:ext>
              </a:extLst>
            </p:cNvPr>
            <p:cNvSpPr/>
            <p:nvPr/>
          </p:nvSpPr>
          <p:spPr>
            <a:xfrm>
              <a:off x="9483037" y="2774721"/>
              <a:ext cx="958618" cy="335685"/>
            </a:xfrm>
            <a:prstGeom prst="roundRect">
              <a:avLst/>
            </a:prstGeom>
            <a:solidFill>
              <a:schemeClr val="accent3">
                <a:lumMod val="20000"/>
                <a:lumOff val="80000"/>
              </a:schemeClr>
            </a:solidFill>
            <a:ln>
              <a:solidFill>
                <a:srgbClr val="002060"/>
              </a:solidFill>
              <a:prstDash val="solid"/>
            </a:ln>
          </p:spPr>
          <p:style>
            <a:lnRef idx="1">
              <a:schemeClr val="accent4"/>
            </a:lnRef>
            <a:fillRef idx="2">
              <a:schemeClr val="accent4"/>
            </a:fillRef>
            <a:effectRef idx="1">
              <a:schemeClr val="accent4"/>
            </a:effectRef>
            <a:fontRef idx="minor">
              <a:schemeClr val="dk1"/>
            </a:fontRef>
          </p:style>
          <p:txBody>
            <a:bodyPr lIns="9144" tIns="9144" rIns="9144" bIns="9144" rtlCol="0" anchor="ctr"/>
            <a:lstStyle/>
            <a:p>
              <a:pPr algn="ctr" defTabSz="914332">
                <a:defRPr/>
              </a:pPr>
              <a:r>
                <a:rPr lang="en-CA" sz="1200" dirty="0">
                  <a:solidFill>
                    <a:prstClr val="black"/>
                  </a:solidFill>
                  <a:latin typeface="Arial"/>
                </a:rPr>
                <a:t>C++ library</a:t>
              </a:r>
              <a:endParaRPr lang="en-US" sz="1200" dirty="0">
                <a:solidFill>
                  <a:prstClr val="black"/>
                </a:solidFill>
                <a:latin typeface="Arial"/>
              </a:endParaRPr>
            </a:p>
          </p:txBody>
        </p:sp>
        <p:sp>
          <p:nvSpPr>
            <p:cNvPr id="68" name="Rectangle: Rounded Corners 67">
              <a:extLst>
                <a:ext uri="{FF2B5EF4-FFF2-40B4-BE49-F238E27FC236}">
                  <a16:creationId xmlns:a16="http://schemas.microsoft.com/office/drawing/2014/main" id="{D6343451-077D-4E53-8251-DB4F7C1CCAB2}"/>
                </a:ext>
              </a:extLst>
            </p:cNvPr>
            <p:cNvSpPr/>
            <p:nvPr/>
          </p:nvSpPr>
          <p:spPr>
            <a:xfrm>
              <a:off x="9459836" y="3204892"/>
              <a:ext cx="2218499" cy="434375"/>
            </a:xfrm>
            <a:prstGeom prst="roundRect">
              <a:avLst/>
            </a:prstGeom>
            <a:ln/>
          </p:spPr>
          <p:style>
            <a:lnRef idx="1">
              <a:schemeClr val="accent4"/>
            </a:lnRef>
            <a:fillRef idx="2">
              <a:schemeClr val="accent4"/>
            </a:fillRef>
            <a:effectRef idx="1">
              <a:schemeClr val="accent4"/>
            </a:effectRef>
            <a:fontRef idx="minor">
              <a:schemeClr val="dk1"/>
            </a:fontRef>
          </p:style>
          <p:txBody>
            <a:bodyPr lIns="9144" tIns="9144" rIns="9144" bIns="9144" rtlCol="0" anchor="ctr"/>
            <a:lstStyle/>
            <a:p>
              <a:pPr algn="ctr" defTabSz="914332">
                <a:defRPr/>
              </a:pPr>
              <a:r>
                <a:rPr lang="en-CA" sz="1200" err="1">
                  <a:latin typeface="Arial"/>
                </a:rPr>
                <a:t>mkifs</a:t>
              </a:r>
              <a:r>
                <a:rPr lang="en-CA" sz="1200">
                  <a:latin typeface="Arial"/>
                </a:rPr>
                <a:t>, secpolcompile, </a:t>
              </a:r>
              <a:r>
                <a:rPr lang="en-CA" sz="1200" err="1">
                  <a:latin typeface="Arial"/>
                </a:rPr>
                <a:t>secpolpush</a:t>
              </a:r>
              <a:endParaRPr lang="en-US" sz="1200">
                <a:latin typeface="Arial"/>
              </a:endParaRPr>
            </a:p>
          </p:txBody>
        </p:sp>
        <p:sp>
          <p:nvSpPr>
            <p:cNvPr id="69" name="Rectangle: Rounded Corners 68">
              <a:extLst>
                <a:ext uri="{FF2B5EF4-FFF2-40B4-BE49-F238E27FC236}">
                  <a16:creationId xmlns:a16="http://schemas.microsoft.com/office/drawing/2014/main" id="{04FB5A91-DAA7-4BAC-925A-857C3E8D2817}"/>
                </a:ext>
              </a:extLst>
            </p:cNvPr>
            <p:cNvSpPr/>
            <p:nvPr/>
          </p:nvSpPr>
          <p:spPr>
            <a:xfrm>
              <a:off x="7102679" y="2751118"/>
              <a:ext cx="2265006" cy="355169"/>
            </a:xfrm>
            <a:prstGeom prst="roundRect">
              <a:avLst/>
            </a:prstGeom>
            <a:ln/>
          </p:spPr>
          <p:style>
            <a:lnRef idx="1">
              <a:schemeClr val="accent4"/>
            </a:lnRef>
            <a:fillRef idx="2">
              <a:schemeClr val="accent4"/>
            </a:fillRef>
            <a:effectRef idx="1">
              <a:schemeClr val="accent4"/>
            </a:effectRef>
            <a:fontRef idx="minor">
              <a:schemeClr val="dk1"/>
            </a:fontRef>
          </p:style>
          <p:txBody>
            <a:bodyPr lIns="9144" tIns="9144" rIns="9144" bIns="9144" rtlCol="0" anchor="ctr"/>
            <a:lstStyle/>
            <a:p>
              <a:pPr algn="ctr" defTabSz="914332">
                <a:defRPr/>
              </a:pPr>
              <a:r>
                <a:rPr lang="en-CA" sz="1200">
                  <a:solidFill>
                    <a:prstClr val="black"/>
                  </a:solidFill>
                  <a:latin typeface="Arial"/>
                </a:rPr>
                <a:t>C and C++ compilers</a:t>
              </a:r>
              <a:endParaRPr lang="en-US" sz="1200">
                <a:solidFill>
                  <a:prstClr val="black"/>
                </a:solidFill>
                <a:latin typeface="Arial"/>
              </a:endParaRPr>
            </a:p>
          </p:txBody>
        </p:sp>
        <p:sp>
          <p:nvSpPr>
            <p:cNvPr id="70" name="Rectangle: Rounded Corners 69">
              <a:extLst>
                <a:ext uri="{FF2B5EF4-FFF2-40B4-BE49-F238E27FC236}">
                  <a16:creationId xmlns:a16="http://schemas.microsoft.com/office/drawing/2014/main" id="{2C3EDE3E-89D0-408B-8E5B-A0CBA672FFE4}"/>
                </a:ext>
              </a:extLst>
            </p:cNvPr>
            <p:cNvSpPr/>
            <p:nvPr/>
          </p:nvSpPr>
          <p:spPr>
            <a:xfrm>
              <a:off x="7694572" y="3226133"/>
              <a:ext cx="633130" cy="434375"/>
            </a:xfrm>
            <a:prstGeom prst="roundRect">
              <a:avLst/>
            </a:prstGeom>
            <a:ln/>
          </p:spPr>
          <p:style>
            <a:lnRef idx="1">
              <a:schemeClr val="accent4"/>
            </a:lnRef>
            <a:fillRef idx="2">
              <a:schemeClr val="accent4"/>
            </a:fillRef>
            <a:effectRef idx="1">
              <a:schemeClr val="accent4"/>
            </a:effectRef>
            <a:fontRef idx="minor">
              <a:schemeClr val="dk1"/>
            </a:fontRef>
          </p:style>
          <p:txBody>
            <a:bodyPr lIns="9144" tIns="9144" rIns="9144" bIns="9144" rtlCol="0" anchor="ctr"/>
            <a:lstStyle/>
            <a:p>
              <a:pPr algn="ctr" defTabSz="914332">
                <a:defRPr/>
              </a:pPr>
              <a:r>
                <a:rPr lang="en-CA" sz="1200">
                  <a:solidFill>
                    <a:prstClr val="black"/>
                  </a:solidFill>
                  <a:latin typeface="Arial"/>
                </a:rPr>
                <a:t>Math library</a:t>
              </a:r>
              <a:endParaRPr lang="en-US" sz="1200">
                <a:solidFill>
                  <a:prstClr val="black"/>
                </a:solidFill>
                <a:latin typeface="Arial"/>
              </a:endParaRPr>
            </a:p>
          </p:txBody>
        </p:sp>
        <p:sp>
          <p:nvSpPr>
            <p:cNvPr id="71" name="Rectangle: Rounded Corners 70">
              <a:extLst>
                <a:ext uri="{FF2B5EF4-FFF2-40B4-BE49-F238E27FC236}">
                  <a16:creationId xmlns:a16="http://schemas.microsoft.com/office/drawing/2014/main" id="{6722D208-4727-441B-828B-424A4F5122F3}"/>
                </a:ext>
              </a:extLst>
            </p:cNvPr>
            <p:cNvSpPr/>
            <p:nvPr/>
          </p:nvSpPr>
          <p:spPr>
            <a:xfrm>
              <a:off x="9846479" y="4946586"/>
              <a:ext cx="1703764" cy="220232"/>
            </a:xfrm>
            <a:prstGeom prst="roundRect">
              <a:avLst/>
            </a:prstGeom>
            <a:solidFill>
              <a:schemeClr val="accent3">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332">
                <a:defRPr/>
              </a:pPr>
              <a:r>
                <a:rPr lang="en-CA" sz="1067" dirty="0">
                  <a:solidFill>
                    <a:prstClr val="black"/>
                  </a:solidFill>
                  <a:latin typeface="Arial"/>
                </a:rPr>
                <a:t>Add-ons</a:t>
              </a:r>
              <a:endParaRPr lang="en-US" sz="1067" dirty="0">
                <a:solidFill>
                  <a:prstClr val="black"/>
                </a:solidFill>
                <a:latin typeface="Arial"/>
              </a:endParaRPr>
            </a:p>
          </p:txBody>
        </p:sp>
        <p:sp>
          <p:nvSpPr>
            <p:cNvPr id="72" name="Rectangle: Rounded Corners 71">
              <a:extLst>
                <a:ext uri="{FF2B5EF4-FFF2-40B4-BE49-F238E27FC236}">
                  <a16:creationId xmlns:a16="http://schemas.microsoft.com/office/drawing/2014/main" id="{3808EE42-76E1-4219-8D00-B58C5D23FABF}"/>
                </a:ext>
              </a:extLst>
            </p:cNvPr>
            <p:cNvSpPr/>
            <p:nvPr/>
          </p:nvSpPr>
          <p:spPr>
            <a:xfrm>
              <a:off x="8363216" y="3227287"/>
              <a:ext cx="1020508" cy="411981"/>
            </a:xfrm>
            <a:prstGeom prst="roundRect">
              <a:avLst/>
            </a:prstGeom>
            <a:ln/>
          </p:spPr>
          <p:style>
            <a:lnRef idx="1">
              <a:schemeClr val="accent4"/>
            </a:lnRef>
            <a:fillRef idx="2">
              <a:schemeClr val="accent4"/>
            </a:fillRef>
            <a:effectRef idx="1">
              <a:schemeClr val="accent4"/>
            </a:effectRef>
            <a:fontRef idx="minor">
              <a:schemeClr val="dk1"/>
            </a:fontRef>
          </p:style>
          <p:txBody>
            <a:bodyPr lIns="9144" tIns="9144" rIns="9144" bIns="9144" rtlCol="0" anchor="ctr"/>
            <a:lstStyle/>
            <a:p>
              <a:pPr algn="ctr" defTabSz="914332">
                <a:defRPr/>
              </a:pPr>
              <a:r>
                <a:rPr lang="en-CA" sz="1200">
                  <a:solidFill>
                    <a:prstClr val="black"/>
                  </a:solidFill>
                  <a:latin typeface="Arial"/>
                </a:rPr>
                <a:t>Support Services</a:t>
              </a:r>
            </a:p>
            <a:p>
              <a:pPr algn="ctr" defTabSz="914332">
                <a:defRPr/>
              </a:pPr>
              <a:r>
                <a:rPr lang="en-CA" sz="1200">
                  <a:solidFill>
                    <a:prstClr val="black"/>
                  </a:solidFill>
                  <a:latin typeface="Arial"/>
                </a:rPr>
                <a:t>SMMU</a:t>
              </a:r>
              <a:endParaRPr lang="en-US" sz="1200">
                <a:solidFill>
                  <a:prstClr val="black"/>
                </a:solidFill>
                <a:latin typeface="Arial"/>
              </a:endParaRPr>
            </a:p>
          </p:txBody>
        </p:sp>
      </p:grpSp>
      <p:sp>
        <p:nvSpPr>
          <p:cNvPr id="27" name="Rectangle: Rounded Corners 123">
            <a:hlinkClick r:id="" action="ppaction://noaction"/>
            <a:extLst>
              <a:ext uri="{FF2B5EF4-FFF2-40B4-BE49-F238E27FC236}">
                <a16:creationId xmlns:a16="http://schemas.microsoft.com/office/drawing/2014/main" id="{CA032AA3-8780-D64B-821B-C6E5D4F8C057}"/>
              </a:ext>
            </a:extLst>
          </p:cNvPr>
          <p:cNvSpPr/>
          <p:nvPr/>
        </p:nvSpPr>
        <p:spPr>
          <a:xfrm rot="16200000">
            <a:off x="10624865" y="2199544"/>
            <a:ext cx="320278" cy="1437848"/>
          </a:xfrm>
          <a:prstGeom prst="roundRect">
            <a:avLst/>
          </a:prstGeom>
          <a:solidFill>
            <a:schemeClr val="accent3">
              <a:lumMod val="20000"/>
              <a:lumOff val="80000"/>
            </a:schemeClr>
          </a:solidFill>
          <a:ln/>
        </p:spPr>
        <p:style>
          <a:lnRef idx="1">
            <a:schemeClr val="accent4"/>
          </a:lnRef>
          <a:fillRef idx="2">
            <a:schemeClr val="accent4"/>
          </a:fillRef>
          <a:effectRef idx="1">
            <a:schemeClr val="accent4"/>
          </a:effectRef>
          <a:fontRef idx="minor">
            <a:schemeClr val="dk1"/>
          </a:fontRef>
        </p:style>
        <p:txBody>
          <a:bodyPr vert="vert" lIns="6859" tIns="6859" rIns="6859" bIns="6859" rtlCol="0" anchor="ct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685783" fontAlgn="auto">
              <a:spcBef>
                <a:spcPts val="0"/>
              </a:spcBef>
              <a:spcAft>
                <a:spcPts val="0"/>
              </a:spcAft>
              <a:defRPr/>
            </a:pPr>
            <a:r>
              <a:rPr lang="en-CA" sz="1200" dirty="0">
                <a:solidFill>
                  <a:prstClr val="black"/>
                </a:solidFill>
                <a:latin typeface="Arial"/>
              </a:rPr>
              <a:t>QNX Black Channel </a:t>
            </a:r>
            <a:endParaRPr lang="en-US" sz="1200" dirty="0">
              <a:solidFill>
                <a:prstClr val="black"/>
              </a:solidFill>
              <a:latin typeface="Arial"/>
            </a:endParaRPr>
          </a:p>
        </p:txBody>
      </p:sp>
      <p:sp>
        <p:nvSpPr>
          <p:cNvPr id="28" name="Date Placeholder 2">
            <a:extLst>
              <a:ext uri="{FF2B5EF4-FFF2-40B4-BE49-F238E27FC236}">
                <a16:creationId xmlns:a16="http://schemas.microsoft.com/office/drawing/2014/main" id="{D1E668A4-4FF8-A843-9314-06C6ABD62425}"/>
              </a:ext>
            </a:extLst>
          </p:cNvPr>
          <p:cNvSpPr>
            <a:spLocks noGrp="1"/>
          </p:cNvSpPr>
          <p:nvPr>
            <p:ph type="dt" sz="half" idx="10"/>
          </p:nvPr>
        </p:nvSpPr>
        <p:spPr>
          <a:xfrm>
            <a:off x="1055688" y="6381750"/>
            <a:ext cx="1800225" cy="142875"/>
          </a:xfrm>
        </p:spPr>
        <p:txBody>
          <a:bodyPr/>
          <a:lstStyle/>
          <a:p>
            <a:fld id="{CEF2045A-ED37-4C1B-B749-EF56D29BE8D3}" type="datetime3">
              <a:rPr lang="en-US" smtClean="0"/>
              <a:t>23 February 2022</a:t>
            </a:fld>
            <a:endParaRPr lang="en-US" dirty="0"/>
          </a:p>
        </p:txBody>
      </p:sp>
      <p:sp>
        <p:nvSpPr>
          <p:cNvPr id="29" name="Footer Placeholder 3">
            <a:extLst>
              <a:ext uri="{FF2B5EF4-FFF2-40B4-BE49-F238E27FC236}">
                <a16:creationId xmlns:a16="http://schemas.microsoft.com/office/drawing/2014/main" id="{C95A7607-7C08-0547-A6A0-CBAF7DAC237B}"/>
              </a:ext>
            </a:extLst>
          </p:cNvPr>
          <p:cNvSpPr txBox="1">
            <a:spLocks/>
          </p:cNvSpPr>
          <p:nvPr/>
        </p:nvSpPr>
        <p:spPr>
          <a:xfrm>
            <a:off x="2817994" y="6342520"/>
            <a:ext cx="8785225" cy="142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2"/>
                </a:solidFill>
              </a:rPr>
              <a:t>© BlackBerry QNX</a:t>
            </a:r>
          </a:p>
        </p:txBody>
      </p:sp>
    </p:spTree>
    <p:extLst>
      <p:ext uri="{BB962C8B-B14F-4D97-AF65-F5344CB8AC3E}">
        <p14:creationId xmlns:p14="http://schemas.microsoft.com/office/powerpoint/2010/main" val="149927451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13F8E8-1B73-4239-8158-A8FB687425B2}"/>
              </a:ext>
            </a:extLst>
          </p:cNvPr>
          <p:cNvSpPr>
            <a:spLocks noGrp="1"/>
          </p:cNvSpPr>
          <p:nvPr>
            <p:ph sz="half" idx="2"/>
          </p:nvPr>
        </p:nvSpPr>
        <p:spPr>
          <a:xfrm>
            <a:off x="550864" y="2276871"/>
            <a:ext cx="10498136" cy="3888979"/>
          </a:xfrm>
        </p:spPr>
        <p:txBody>
          <a:bodyPr/>
          <a:lstStyle/>
          <a:p>
            <a:r>
              <a:rPr lang="en-CA" u="sng" dirty="0"/>
              <a:t>Safe communication </a:t>
            </a:r>
            <a:r>
              <a:rPr lang="en-CA" dirty="0"/>
              <a:t>and </a:t>
            </a:r>
            <a:r>
              <a:rPr lang="en-CA" u="sng" dirty="0"/>
              <a:t>secure communication </a:t>
            </a:r>
            <a:r>
              <a:rPr lang="en-CA" dirty="0"/>
              <a:t>do not mean the same thing</a:t>
            </a:r>
          </a:p>
          <a:p>
            <a:endParaRPr lang="en-CA" dirty="0"/>
          </a:p>
          <a:p>
            <a:r>
              <a:rPr lang="en-CA" dirty="0"/>
              <a:t>Secure communication relates </a:t>
            </a:r>
            <a:r>
              <a:rPr lang="en-CA" sz="2000" dirty="0"/>
              <a:t>to protecting your data from malicious threats and requires frequent patching of software and firmware to combat new threats</a:t>
            </a:r>
          </a:p>
          <a:p>
            <a:endParaRPr lang="en-CA" sz="2000" dirty="0">
              <a:cs typeface="Arial"/>
            </a:endParaRPr>
          </a:p>
          <a:p>
            <a:r>
              <a:rPr lang="en-CA" sz="2400" b="1" dirty="0"/>
              <a:t>Safe Communication </a:t>
            </a:r>
            <a:r>
              <a:rPr lang="en-CA" sz="2400" dirty="0"/>
              <a:t>relates to the automatic prevention of accidents from Systematic software faults, random hardware faults and transient faults despite malicious threats</a:t>
            </a:r>
            <a:endParaRPr lang="en-CA" sz="2400" dirty="0">
              <a:cs typeface="Arial"/>
            </a:endParaRPr>
          </a:p>
          <a:p>
            <a:endParaRPr lang="en-CA" dirty="0"/>
          </a:p>
        </p:txBody>
      </p:sp>
      <p:sp>
        <p:nvSpPr>
          <p:cNvPr id="7" name="Slide Number Placeholder 6">
            <a:extLst>
              <a:ext uri="{FF2B5EF4-FFF2-40B4-BE49-F238E27FC236}">
                <a16:creationId xmlns:a16="http://schemas.microsoft.com/office/drawing/2014/main" id="{4DCB8D43-A5D5-43EE-8C7F-37DBC258B5C4}"/>
              </a:ext>
            </a:extLst>
          </p:cNvPr>
          <p:cNvSpPr>
            <a:spLocks noGrp="1"/>
          </p:cNvSpPr>
          <p:nvPr>
            <p:ph type="sldNum" sz="quarter" idx="12"/>
          </p:nvPr>
        </p:nvSpPr>
        <p:spPr/>
        <p:txBody>
          <a:bodyPr/>
          <a:lstStyle/>
          <a:p>
            <a:fld id="{A683D178-98AA-4574-9EAA-8EB007C55176}" type="slidenum">
              <a:rPr lang="en-US" smtClean="0"/>
              <a:t>19</a:t>
            </a:fld>
            <a:endParaRPr lang="en-US"/>
          </a:p>
        </p:txBody>
      </p:sp>
      <p:sp>
        <p:nvSpPr>
          <p:cNvPr id="8" name="Title 7">
            <a:extLst>
              <a:ext uri="{FF2B5EF4-FFF2-40B4-BE49-F238E27FC236}">
                <a16:creationId xmlns:a16="http://schemas.microsoft.com/office/drawing/2014/main" id="{BEFB66A3-5757-48CF-AE50-C9BFB93DE204}"/>
              </a:ext>
            </a:extLst>
          </p:cNvPr>
          <p:cNvSpPr>
            <a:spLocks noGrp="1"/>
          </p:cNvSpPr>
          <p:nvPr>
            <p:ph type="title"/>
          </p:nvPr>
        </p:nvSpPr>
        <p:spPr/>
        <p:txBody>
          <a:bodyPr/>
          <a:lstStyle/>
          <a:p>
            <a:r>
              <a:rPr lang="en-CA" b="1" dirty="0"/>
              <a:t>Understanding the Difference</a:t>
            </a:r>
          </a:p>
        </p:txBody>
      </p:sp>
      <p:sp>
        <p:nvSpPr>
          <p:cNvPr id="5" name="Date Placeholder 2">
            <a:extLst>
              <a:ext uri="{FF2B5EF4-FFF2-40B4-BE49-F238E27FC236}">
                <a16:creationId xmlns:a16="http://schemas.microsoft.com/office/drawing/2014/main" id="{EB78C05B-233F-674B-83E3-2139A6A17C0D}"/>
              </a:ext>
            </a:extLst>
          </p:cNvPr>
          <p:cNvSpPr>
            <a:spLocks noGrp="1"/>
          </p:cNvSpPr>
          <p:nvPr>
            <p:ph type="dt" sz="half" idx="10"/>
          </p:nvPr>
        </p:nvSpPr>
        <p:spPr>
          <a:xfrm>
            <a:off x="1055688" y="6381750"/>
            <a:ext cx="1800225" cy="142875"/>
          </a:xfrm>
        </p:spPr>
        <p:txBody>
          <a:bodyPr/>
          <a:lstStyle/>
          <a:p>
            <a:fld id="{CEF2045A-ED37-4C1B-B749-EF56D29BE8D3}" type="datetime3">
              <a:rPr lang="en-US" smtClean="0"/>
              <a:t>23 February 2022</a:t>
            </a:fld>
            <a:endParaRPr lang="en-US" dirty="0"/>
          </a:p>
        </p:txBody>
      </p:sp>
      <p:sp>
        <p:nvSpPr>
          <p:cNvPr id="6" name="Footer Placeholder 3">
            <a:extLst>
              <a:ext uri="{FF2B5EF4-FFF2-40B4-BE49-F238E27FC236}">
                <a16:creationId xmlns:a16="http://schemas.microsoft.com/office/drawing/2014/main" id="{7AE54B79-33F7-5549-A357-619CB8E108D8}"/>
              </a:ext>
            </a:extLst>
          </p:cNvPr>
          <p:cNvSpPr txBox="1">
            <a:spLocks/>
          </p:cNvSpPr>
          <p:nvPr/>
        </p:nvSpPr>
        <p:spPr>
          <a:xfrm>
            <a:off x="2817994" y="6342520"/>
            <a:ext cx="8785225" cy="142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2"/>
                </a:solidFill>
              </a:rPr>
              <a:t>© BlackBerry QNX</a:t>
            </a:r>
          </a:p>
        </p:txBody>
      </p:sp>
    </p:spTree>
    <p:extLst>
      <p:ext uri="{BB962C8B-B14F-4D97-AF65-F5344CB8AC3E}">
        <p14:creationId xmlns:p14="http://schemas.microsoft.com/office/powerpoint/2010/main" val="409850010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ACD980-F365-4F24-A261-DF063C84DBEB}"/>
              </a:ext>
            </a:extLst>
          </p:cNvPr>
          <p:cNvSpPr>
            <a:spLocks noGrp="1"/>
          </p:cNvSpPr>
          <p:nvPr>
            <p:ph type="dt" sz="half" idx="10"/>
          </p:nvPr>
        </p:nvSpPr>
        <p:spPr>
          <a:xfrm>
            <a:off x="1055688" y="6381750"/>
            <a:ext cx="1800225" cy="142875"/>
          </a:xfrm>
        </p:spPr>
        <p:txBody>
          <a:bodyPr anchor="ctr">
            <a:normAutofit/>
          </a:bodyPr>
          <a:lstStyle/>
          <a:p>
            <a:pPr>
              <a:spcAft>
                <a:spcPts val="600"/>
              </a:spcAft>
            </a:pPr>
            <a:fld id="{974D56EB-9AD8-48D7-84B0-1A78B762FDFF}" type="datetime3">
              <a:rPr lang="en-US" smtClean="0"/>
              <a:pPr>
                <a:spcAft>
                  <a:spcPts val="600"/>
                </a:spcAft>
              </a:pPr>
              <a:t>23 February 2022</a:t>
            </a:fld>
            <a:endParaRPr lang="en-US"/>
          </a:p>
        </p:txBody>
      </p:sp>
      <p:sp>
        <p:nvSpPr>
          <p:cNvPr id="5" name="Slide Number Placeholder 4">
            <a:extLst>
              <a:ext uri="{FF2B5EF4-FFF2-40B4-BE49-F238E27FC236}">
                <a16:creationId xmlns:a16="http://schemas.microsoft.com/office/drawing/2014/main" id="{5FE7D1AA-A809-49AC-AFA0-F2280202A3F7}"/>
              </a:ext>
            </a:extLst>
          </p:cNvPr>
          <p:cNvSpPr>
            <a:spLocks noGrp="1"/>
          </p:cNvSpPr>
          <p:nvPr>
            <p:ph type="sldNum" sz="quarter" idx="12"/>
          </p:nvPr>
        </p:nvSpPr>
        <p:spPr>
          <a:xfrm>
            <a:off x="550863" y="6381750"/>
            <a:ext cx="504825" cy="142875"/>
          </a:xfrm>
        </p:spPr>
        <p:txBody>
          <a:bodyPr anchor="ctr">
            <a:normAutofit/>
          </a:bodyPr>
          <a:lstStyle/>
          <a:p>
            <a:pPr>
              <a:spcAft>
                <a:spcPts val="600"/>
              </a:spcAft>
            </a:pPr>
            <a:fld id="{A683D178-98AA-4574-9EAA-8EB007C55176}" type="slidenum">
              <a:rPr lang="en-US" smtClean="0"/>
              <a:pPr>
                <a:spcAft>
                  <a:spcPts val="600"/>
                </a:spcAft>
              </a:pPr>
              <a:t>2</a:t>
            </a:fld>
            <a:endParaRPr lang="en-US"/>
          </a:p>
        </p:txBody>
      </p:sp>
      <p:sp>
        <p:nvSpPr>
          <p:cNvPr id="9" name="Title 8">
            <a:extLst>
              <a:ext uri="{FF2B5EF4-FFF2-40B4-BE49-F238E27FC236}">
                <a16:creationId xmlns:a16="http://schemas.microsoft.com/office/drawing/2014/main" id="{6F15B32E-E4E2-470D-85B3-D41652741E8C}"/>
              </a:ext>
            </a:extLst>
          </p:cNvPr>
          <p:cNvSpPr>
            <a:spLocks noGrp="1"/>
          </p:cNvSpPr>
          <p:nvPr>
            <p:ph type="title"/>
          </p:nvPr>
        </p:nvSpPr>
        <p:spPr>
          <a:xfrm>
            <a:off x="550862" y="692149"/>
            <a:ext cx="11090275" cy="936626"/>
          </a:xfrm>
        </p:spPr>
        <p:txBody>
          <a:bodyPr anchor="t">
            <a:normAutofit/>
          </a:bodyPr>
          <a:lstStyle/>
          <a:p>
            <a:r>
              <a:rPr lang="en-US" dirty="0"/>
              <a:t>Speakers</a:t>
            </a:r>
            <a:endParaRPr lang="en-US" b="1" dirty="0"/>
          </a:p>
        </p:txBody>
      </p:sp>
      <p:sp>
        <p:nvSpPr>
          <p:cNvPr id="11" name="Text Placeholder 10">
            <a:extLst>
              <a:ext uri="{FF2B5EF4-FFF2-40B4-BE49-F238E27FC236}">
                <a16:creationId xmlns:a16="http://schemas.microsoft.com/office/drawing/2014/main" id="{FA5E0584-81C8-4E3C-8FC9-BABDB5A54159}"/>
              </a:ext>
            </a:extLst>
          </p:cNvPr>
          <p:cNvSpPr>
            <a:spLocks noGrp="1"/>
          </p:cNvSpPr>
          <p:nvPr>
            <p:ph type="body" idx="1"/>
          </p:nvPr>
        </p:nvSpPr>
        <p:spPr>
          <a:xfrm>
            <a:off x="550863" y="476673"/>
            <a:ext cx="11090275" cy="216024"/>
          </a:xfrm>
        </p:spPr>
        <p:txBody>
          <a:bodyPr anchor="ctr">
            <a:normAutofit/>
          </a:bodyPr>
          <a:lstStyle/>
          <a:p>
            <a:pPr>
              <a:spcAft>
                <a:spcPts val="600"/>
              </a:spcAft>
            </a:pPr>
            <a:r>
              <a:rPr lang="en-US" dirty="0"/>
              <a:t>Addressing Medical and Industrial Challenges</a:t>
            </a:r>
          </a:p>
        </p:txBody>
      </p:sp>
      <p:pic>
        <p:nvPicPr>
          <p:cNvPr id="12" name="Picture 11" descr="A person smiling for the camera&#10;&#10;Description automatically generated with medium confidence">
            <a:extLst>
              <a:ext uri="{FF2B5EF4-FFF2-40B4-BE49-F238E27FC236}">
                <a16:creationId xmlns:a16="http://schemas.microsoft.com/office/drawing/2014/main" id="{6909A5C9-F7A0-3847-8F38-3AA05664593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8392" b="3478"/>
          <a:stretch/>
        </p:blipFill>
        <p:spPr>
          <a:xfrm>
            <a:off x="4442602" y="1535531"/>
            <a:ext cx="3115582" cy="3119243"/>
          </a:xfrm>
          <a:prstGeom prst="ellipse">
            <a:avLst/>
          </a:prstGeom>
          <a:ln w="19050">
            <a:solidFill>
              <a:schemeClr val="tx2"/>
            </a:solidFill>
          </a:ln>
        </p:spPr>
      </p:pic>
      <p:pic>
        <p:nvPicPr>
          <p:cNvPr id="13" name="Picture 12" descr="A person in a suit and tie&#10;&#10;Description automatically generated with medium confidence">
            <a:extLst>
              <a:ext uri="{FF2B5EF4-FFF2-40B4-BE49-F238E27FC236}">
                <a16:creationId xmlns:a16="http://schemas.microsoft.com/office/drawing/2014/main" id="{0D6131A9-12A7-C347-B3DC-9D4C6C85B86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209" t="4750" r="8581" b="10057"/>
          <a:stretch/>
        </p:blipFill>
        <p:spPr>
          <a:xfrm>
            <a:off x="589188" y="1512689"/>
            <a:ext cx="3115581" cy="3119243"/>
          </a:xfrm>
          <a:prstGeom prst="ellipse">
            <a:avLst/>
          </a:prstGeom>
          <a:ln w="19050">
            <a:solidFill>
              <a:schemeClr val="tx2"/>
            </a:solidFill>
          </a:ln>
        </p:spPr>
      </p:pic>
      <p:pic>
        <p:nvPicPr>
          <p:cNvPr id="14" name="Picture 13" descr="A person wearing glasses&#10;&#10;Description automatically generated with medium confidence">
            <a:extLst>
              <a:ext uri="{FF2B5EF4-FFF2-40B4-BE49-F238E27FC236}">
                <a16:creationId xmlns:a16="http://schemas.microsoft.com/office/drawing/2014/main" id="{FB772A38-3487-AB4A-83CC-90765FDFA064}"/>
              </a:ext>
            </a:extLst>
          </p:cNvPr>
          <p:cNvPicPr>
            <a:picLocks noChangeAspect="1"/>
          </p:cNvPicPr>
          <p:nvPr/>
        </p:nvPicPr>
        <p:blipFill rotWithShape="1">
          <a:blip r:embed="rId6">
            <a:extLst>
              <a:ext uri="{28A0092B-C50C-407E-A947-70E740481C1C}">
                <a14:useLocalDpi xmlns:a14="http://schemas.microsoft.com/office/drawing/2010/main" val="0"/>
              </a:ext>
            </a:extLst>
          </a:blip>
          <a:srcRect t="8787" b="26005"/>
          <a:stretch/>
        </p:blipFill>
        <p:spPr>
          <a:xfrm>
            <a:off x="8296015" y="1541412"/>
            <a:ext cx="3115581" cy="3119243"/>
          </a:xfrm>
          <a:prstGeom prst="ellipse">
            <a:avLst/>
          </a:prstGeom>
          <a:ln w="19050">
            <a:solidFill>
              <a:schemeClr val="tx2"/>
            </a:solidFill>
          </a:ln>
        </p:spPr>
      </p:pic>
      <p:sp>
        <p:nvSpPr>
          <p:cNvPr id="15" name="Rectangle 14">
            <a:extLst>
              <a:ext uri="{FF2B5EF4-FFF2-40B4-BE49-F238E27FC236}">
                <a16:creationId xmlns:a16="http://schemas.microsoft.com/office/drawing/2014/main" id="{8EB686B5-0902-D145-B613-4E9C1F425BED}"/>
              </a:ext>
            </a:extLst>
          </p:cNvPr>
          <p:cNvSpPr/>
          <p:nvPr/>
        </p:nvSpPr>
        <p:spPr>
          <a:xfrm>
            <a:off x="5076903" y="4829639"/>
            <a:ext cx="1846980" cy="923330"/>
          </a:xfrm>
          <a:prstGeom prst="rect">
            <a:avLst/>
          </a:prstGeom>
        </p:spPr>
        <p:txBody>
          <a:bodyPr wrap="none">
            <a:spAutoFit/>
          </a:bodyPr>
          <a:lstStyle/>
          <a:p>
            <a:pPr algn="ctr"/>
            <a:r>
              <a:rPr lang="en-CA" b="1" dirty="0">
                <a:solidFill>
                  <a:schemeClr val="accent1"/>
                </a:solidFill>
              </a:rPr>
              <a:t>Shawn Dorsey</a:t>
            </a:r>
          </a:p>
          <a:p>
            <a:pPr algn="ctr"/>
            <a:r>
              <a:rPr lang="en-US" dirty="0"/>
              <a:t>Technical Artist </a:t>
            </a:r>
            <a:br>
              <a:rPr lang="en-US" dirty="0"/>
            </a:br>
            <a:r>
              <a:rPr lang="en-US" dirty="0"/>
              <a:t>The Qt Company </a:t>
            </a:r>
          </a:p>
        </p:txBody>
      </p:sp>
      <p:sp>
        <p:nvSpPr>
          <p:cNvPr id="16" name="Rectangle 15">
            <a:extLst>
              <a:ext uri="{FF2B5EF4-FFF2-40B4-BE49-F238E27FC236}">
                <a16:creationId xmlns:a16="http://schemas.microsoft.com/office/drawing/2014/main" id="{1A263A88-58CC-9E4C-B8C9-B3946036B3B7}"/>
              </a:ext>
            </a:extLst>
          </p:cNvPr>
          <p:cNvSpPr/>
          <p:nvPr/>
        </p:nvSpPr>
        <p:spPr>
          <a:xfrm>
            <a:off x="978229" y="4829639"/>
            <a:ext cx="2337498" cy="1200329"/>
          </a:xfrm>
          <a:prstGeom prst="rect">
            <a:avLst/>
          </a:prstGeom>
        </p:spPr>
        <p:txBody>
          <a:bodyPr wrap="none">
            <a:spAutoFit/>
          </a:bodyPr>
          <a:lstStyle/>
          <a:p>
            <a:pPr algn="ctr"/>
            <a:r>
              <a:rPr lang="en-US" b="1" dirty="0">
                <a:solidFill>
                  <a:schemeClr val="accent1"/>
                </a:solidFill>
              </a:rPr>
              <a:t>Pat Shelly</a:t>
            </a:r>
            <a:br>
              <a:rPr lang="en-US" dirty="0"/>
            </a:br>
            <a:r>
              <a:rPr lang="en-US" dirty="0"/>
              <a:t>Manager</a:t>
            </a:r>
            <a:br>
              <a:rPr lang="en-US" dirty="0"/>
            </a:br>
            <a:r>
              <a:rPr lang="en-US" dirty="0"/>
              <a:t>Solutions Architecture</a:t>
            </a:r>
            <a:br>
              <a:rPr lang="en-US" dirty="0"/>
            </a:br>
            <a:r>
              <a:rPr lang="en-US" dirty="0"/>
              <a:t>The Qt Company </a:t>
            </a:r>
          </a:p>
        </p:txBody>
      </p:sp>
      <p:sp>
        <p:nvSpPr>
          <p:cNvPr id="17" name="Rectangle 16">
            <a:extLst>
              <a:ext uri="{FF2B5EF4-FFF2-40B4-BE49-F238E27FC236}">
                <a16:creationId xmlns:a16="http://schemas.microsoft.com/office/drawing/2014/main" id="{1A23E628-D607-2348-BAAB-D8990E9D7B3E}"/>
              </a:ext>
            </a:extLst>
          </p:cNvPr>
          <p:cNvSpPr/>
          <p:nvPr/>
        </p:nvSpPr>
        <p:spPr>
          <a:xfrm>
            <a:off x="8508242" y="4829638"/>
            <a:ext cx="3036408" cy="1200329"/>
          </a:xfrm>
          <a:prstGeom prst="rect">
            <a:avLst/>
          </a:prstGeom>
        </p:spPr>
        <p:txBody>
          <a:bodyPr wrap="none">
            <a:spAutoFit/>
          </a:bodyPr>
          <a:lstStyle/>
          <a:p>
            <a:pPr algn="ctr"/>
            <a:r>
              <a:rPr lang="en-US" b="1" dirty="0">
                <a:solidFill>
                  <a:schemeClr val="accent1"/>
                </a:solidFill>
              </a:rPr>
              <a:t>Elton Lum </a:t>
            </a:r>
          </a:p>
          <a:p>
            <a:pPr algn="ctr"/>
            <a:r>
              <a:rPr lang="en-US" dirty="0"/>
              <a:t>Director</a:t>
            </a:r>
          </a:p>
          <a:p>
            <a:pPr algn="ctr"/>
            <a:r>
              <a:rPr lang="en-US" dirty="0"/>
              <a:t>Field Application Engineering </a:t>
            </a:r>
          </a:p>
          <a:p>
            <a:pPr algn="ctr"/>
            <a:r>
              <a:rPr lang="en-US" dirty="0"/>
              <a:t>BlackBerry QNX</a:t>
            </a:r>
          </a:p>
        </p:txBody>
      </p:sp>
    </p:spTree>
    <p:extLst>
      <p:ext uri="{BB962C8B-B14F-4D97-AF65-F5344CB8AC3E}">
        <p14:creationId xmlns:p14="http://schemas.microsoft.com/office/powerpoint/2010/main" val="125484883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0BC0D2-FCAF-444B-8DA0-5BD9251DE45E}"/>
              </a:ext>
            </a:extLst>
          </p:cNvPr>
          <p:cNvSpPr>
            <a:spLocks noGrp="1"/>
          </p:cNvSpPr>
          <p:nvPr>
            <p:ph sz="half" idx="2"/>
          </p:nvPr>
        </p:nvSpPr>
        <p:spPr/>
        <p:txBody>
          <a:bodyPr/>
          <a:lstStyle/>
          <a:p>
            <a:r>
              <a:rPr lang="en-CA" dirty="0"/>
              <a:t>Provide Customers with a safety certified mechanism to exchange data over unsafe communication links (</a:t>
            </a:r>
            <a:r>
              <a:rPr lang="en-CA" dirty="0" err="1"/>
              <a:t>e.g</a:t>
            </a:r>
            <a:r>
              <a:rPr lang="en-CA" dirty="0"/>
              <a:t> UDP, TCP/IP, CAN)</a:t>
            </a:r>
          </a:p>
          <a:p>
            <a:r>
              <a:rPr lang="en-CA" dirty="0"/>
              <a:t>IEC 61508 specifies requirements to accomplish Safe Communication:​</a:t>
            </a:r>
          </a:p>
          <a:p>
            <a:pPr lvl="1"/>
            <a:r>
              <a:rPr lang="en-CA" dirty="0"/>
              <a:t>White Channel – time consuming, expensive and burdensome​</a:t>
            </a:r>
          </a:p>
          <a:p>
            <a:pPr lvl="1"/>
            <a:r>
              <a:rPr lang="en-CA" dirty="0"/>
              <a:t>Black Channel – cost effective, convenient and favorable​</a:t>
            </a:r>
          </a:p>
          <a:p>
            <a:r>
              <a:rPr lang="en-CA" dirty="0"/>
              <a:t>ISO 26262 and IEC 61508 specifies fault detection mechanisms for Safe Communication</a:t>
            </a:r>
          </a:p>
          <a:p>
            <a:endParaRPr lang="en-CA" dirty="0"/>
          </a:p>
        </p:txBody>
      </p:sp>
      <p:sp>
        <p:nvSpPr>
          <p:cNvPr id="7" name="Slide Number Placeholder 6">
            <a:extLst>
              <a:ext uri="{FF2B5EF4-FFF2-40B4-BE49-F238E27FC236}">
                <a16:creationId xmlns:a16="http://schemas.microsoft.com/office/drawing/2014/main" id="{45A4CD91-2D9E-48A3-BB2A-DC4A2FCD099C}"/>
              </a:ext>
            </a:extLst>
          </p:cNvPr>
          <p:cNvSpPr>
            <a:spLocks noGrp="1"/>
          </p:cNvSpPr>
          <p:nvPr>
            <p:ph type="sldNum" sz="quarter" idx="12"/>
          </p:nvPr>
        </p:nvSpPr>
        <p:spPr/>
        <p:txBody>
          <a:bodyPr/>
          <a:lstStyle/>
          <a:p>
            <a:fld id="{A683D178-98AA-4574-9EAA-8EB007C55176}" type="slidenum">
              <a:rPr lang="en-US" smtClean="0"/>
              <a:t>20</a:t>
            </a:fld>
            <a:endParaRPr lang="en-US"/>
          </a:p>
        </p:txBody>
      </p:sp>
      <p:sp>
        <p:nvSpPr>
          <p:cNvPr id="8" name="Title 7">
            <a:extLst>
              <a:ext uri="{FF2B5EF4-FFF2-40B4-BE49-F238E27FC236}">
                <a16:creationId xmlns:a16="http://schemas.microsoft.com/office/drawing/2014/main" id="{E9383D30-B726-484F-9BA9-33C91D80E10C}"/>
              </a:ext>
            </a:extLst>
          </p:cNvPr>
          <p:cNvSpPr>
            <a:spLocks noGrp="1"/>
          </p:cNvSpPr>
          <p:nvPr>
            <p:ph type="title"/>
          </p:nvPr>
        </p:nvSpPr>
        <p:spPr/>
        <p:txBody>
          <a:bodyPr/>
          <a:lstStyle/>
          <a:p>
            <a:r>
              <a:rPr lang="en-CA" b="1" dirty="0"/>
              <a:t>Customer Needs</a:t>
            </a:r>
          </a:p>
        </p:txBody>
      </p:sp>
      <p:grpSp>
        <p:nvGrpSpPr>
          <p:cNvPr id="10" name="Group 9">
            <a:extLst>
              <a:ext uri="{FF2B5EF4-FFF2-40B4-BE49-F238E27FC236}">
                <a16:creationId xmlns:a16="http://schemas.microsoft.com/office/drawing/2014/main" id="{0AFD5C25-8CA8-456D-96C3-B971077116B8}"/>
              </a:ext>
            </a:extLst>
          </p:cNvPr>
          <p:cNvGrpSpPr/>
          <p:nvPr/>
        </p:nvGrpSpPr>
        <p:grpSpPr>
          <a:xfrm>
            <a:off x="6850254" y="2276871"/>
            <a:ext cx="4257639" cy="3213367"/>
            <a:chOff x="7621779" y="1732893"/>
            <a:chExt cx="4257639" cy="3213367"/>
          </a:xfrm>
        </p:grpSpPr>
        <p:sp>
          <p:nvSpPr>
            <p:cNvPr id="11" name="Rectangle 10">
              <a:extLst>
                <a:ext uri="{FF2B5EF4-FFF2-40B4-BE49-F238E27FC236}">
                  <a16:creationId xmlns:a16="http://schemas.microsoft.com/office/drawing/2014/main" id="{9C6C6413-32E9-4392-9059-EEB8353424D7}"/>
                </a:ext>
              </a:extLst>
            </p:cNvPr>
            <p:cNvSpPr/>
            <p:nvPr/>
          </p:nvSpPr>
          <p:spPr>
            <a:xfrm>
              <a:off x="7621779" y="1732893"/>
              <a:ext cx="2040671" cy="514351"/>
            </a:xfrm>
            <a:prstGeom prst="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algn="ctr"/>
              <a:r>
                <a:rPr lang="en-CA" sz="1333">
                  <a:solidFill>
                    <a:schemeClr val="tx1"/>
                  </a:solidFill>
                </a:rPr>
                <a:t>Application</a:t>
              </a:r>
            </a:p>
          </p:txBody>
        </p:sp>
        <p:sp>
          <p:nvSpPr>
            <p:cNvPr id="12" name="Rectangle 11">
              <a:extLst>
                <a:ext uri="{FF2B5EF4-FFF2-40B4-BE49-F238E27FC236}">
                  <a16:creationId xmlns:a16="http://schemas.microsoft.com/office/drawing/2014/main" id="{0DE3CAA6-11F8-4911-9F6C-20F5B895A045}"/>
                </a:ext>
              </a:extLst>
            </p:cNvPr>
            <p:cNvSpPr/>
            <p:nvPr/>
          </p:nvSpPr>
          <p:spPr>
            <a:xfrm>
              <a:off x="7621780" y="2573847"/>
              <a:ext cx="2038839" cy="514351"/>
            </a:xfrm>
            <a:prstGeom prst="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algn="ctr"/>
              <a:r>
                <a:rPr lang="en-CA" sz="1333">
                  <a:solidFill>
                    <a:schemeClr val="tx1"/>
                  </a:solidFill>
                </a:rPr>
                <a:t>Communication Stack</a:t>
              </a:r>
            </a:p>
          </p:txBody>
        </p:sp>
        <p:sp>
          <p:nvSpPr>
            <p:cNvPr id="13" name="Rectangle 12">
              <a:extLst>
                <a:ext uri="{FF2B5EF4-FFF2-40B4-BE49-F238E27FC236}">
                  <a16:creationId xmlns:a16="http://schemas.microsoft.com/office/drawing/2014/main" id="{70A3BDF3-E3C5-43E9-B8C6-BD633A95F7EF}"/>
                </a:ext>
              </a:extLst>
            </p:cNvPr>
            <p:cNvSpPr/>
            <p:nvPr/>
          </p:nvSpPr>
          <p:spPr>
            <a:xfrm>
              <a:off x="7623612" y="3508862"/>
              <a:ext cx="2038839" cy="514351"/>
            </a:xfrm>
            <a:prstGeom prst="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algn="ctr"/>
              <a:r>
                <a:rPr lang="en-CA" sz="1333" dirty="0">
                  <a:solidFill>
                    <a:schemeClr val="tx1"/>
                  </a:solidFill>
                </a:rPr>
                <a:t>Communication Driver</a:t>
              </a:r>
            </a:p>
          </p:txBody>
        </p:sp>
        <p:sp>
          <p:nvSpPr>
            <p:cNvPr id="14" name="Rectangle 13">
              <a:extLst>
                <a:ext uri="{FF2B5EF4-FFF2-40B4-BE49-F238E27FC236}">
                  <a16:creationId xmlns:a16="http://schemas.microsoft.com/office/drawing/2014/main" id="{C0B411E1-ADF2-4400-9D3A-0EA0E16B89DF}"/>
                </a:ext>
              </a:extLst>
            </p:cNvPr>
            <p:cNvSpPr/>
            <p:nvPr/>
          </p:nvSpPr>
          <p:spPr>
            <a:xfrm>
              <a:off x="7621779" y="4418733"/>
              <a:ext cx="2038823" cy="514351"/>
            </a:xfrm>
            <a:prstGeom prst="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algn="ctr"/>
              <a:r>
                <a:rPr lang="en-CA" sz="1333">
                  <a:solidFill>
                    <a:schemeClr val="tx1"/>
                  </a:solidFill>
                </a:rPr>
                <a:t>Hardware</a:t>
              </a:r>
            </a:p>
          </p:txBody>
        </p:sp>
        <p:cxnSp>
          <p:nvCxnSpPr>
            <p:cNvPr id="15" name="Straight Arrow Connector 14">
              <a:extLst>
                <a:ext uri="{FF2B5EF4-FFF2-40B4-BE49-F238E27FC236}">
                  <a16:creationId xmlns:a16="http://schemas.microsoft.com/office/drawing/2014/main" id="{BD1FF1D9-1F76-488D-87E4-6B4DBFDB215F}"/>
                </a:ext>
              </a:extLst>
            </p:cNvPr>
            <p:cNvCxnSpPr>
              <a:cxnSpLocks/>
            </p:cNvCxnSpPr>
            <p:nvPr/>
          </p:nvCxnSpPr>
          <p:spPr>
            <a:xfrm flipH="1">
              <a:off x="8331194" y="2255339"/>
              <a:ext cx="915" cy="302288"/>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435D9FE9-95D8-41AD-807E-CFCC84DC7B8A}"/>
                </a:ext>
              </a:extLst>
            </p:cNvPr>
            <p:cNvCxnSpPr>
              <a:cxnSpLocks/>
            </p:cNvCxnSpPr>
            <p:nvPr/>
          </p:nvCxnSpPr>
          <p:spPr>
            <a:xfrm>
              <a:off x="8323564" y="3079189"/>
              <a:ext cx="912" cy="402268"/>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1235C8AC-C540-43C8-886A-AA6DDEAAF5EF}"/>
                </a:ext>
              </a:extLst>
            </p:cNvPr>
            <p:cNvCxnSpPr>
              <a:cxnSpLocks/>
            </p:cNvCxnSpPr>
            <p:nvPr/>
          </p:nvCxnSpPr>
          <p:spPr>
            <a:xfrm>
              <a:off x="8331194" y="4021677"/>
              <a:ext cx="1" cy="397056"/>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915D1FB4-8E9C-4144-9AAC-BFAE17CF1C05}"/>
                </a:ext>
              </a:extLst>
            </p:cNvPr>
            <p:cNvCxnSpPr>
              <a:cxnSpLocks/>
            </p:cNvCxnSpPr>
            <p:nvPr/>
          </p:nvCxnSpPr>
          <p:spPr>
            <a:xfrm flipV="1">
              <a:off x="8822092" y="4004129"/>
              <a:ext cx="1" cy="402268"/>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381CB422-82D4-4D3A-90BA-C5B2626110F3}"/>
                </a:ext>
              </a:extLst>
            </p:cNvPr>
            <p:cNvCxnSpPr>
              <a:cxnSpLocks/>
            </p:cNvCxnSpPr>
            <p:nvPr/>
          </p:nvCxnSpPr>
          <p:spPr>
            <a:xfrm flipV="1">
              <a:off x="8825536" y="3078901"/>
              <a:ext cx="1" cy="402268"/>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717B6DAB-71C7-4CD6-884F-64417B9548BC}"/>
                </a:ext>
              </a:extLst>
            </p:cNvPr>
            <p:cNvCxnSpPr>
              <a:cxnSpLocks/>
            </p:cNvCxnSpPr>
            <p:nvPr/>
          </p:nvCxnSpPr>
          <p:spPr>
            <a:xfrm flipV="1">
              <a:off x="8822092" y="2235981"/>
              <a:ext cx="0" cy="341003"/>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sp>
          <p:nvSpPr>
            <p:cNvPr id="21" name="Rectangle 20">
              <a:extLst>
                <a:ext uri="{FF2B5EF4-FFF2-40B4-BE49-F238E27FC236}">
                  <a16:creationId xmlns:a16="http://schemas.microsoft.com/office/drawing/2014/main" id="{1C999155-728B-4451-9977-11AB2A8D69A4}"/>
                </a:ext>
              </a:extLst>
            </p:cNvPr>
            <p:cNvSpPr/>
            <p:nvPr/>
          </p:nvSpPr>
          <p:spPr>
            <a:xfrm>
              <a:off x="9838746" y="1746069"/>
              <a:ext cx="2040671" cy="514351"/>
            </a:xfrm>
            <a:prstGeom prst="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algn="ctr"/>
              <a:r>
                <a:rPr lang="en-CA" sz="1333">
                  <a:solidFill>
                    <a:schemeClr val="tx1"/>
                  </a:solidFill>
                </a:rPr>
                <a:t>Application</a:t>
              </a:r>
            </a:p>
          </p:txBody>
        </p:sp>
        <p:sp>
          <p:nvSpPr>
            <p:cNvPr id="22" name="Rectangle 21">
              <a:extLst>
                <a:ext uri="{FF2B5EF4-FFF2-40B4-BE49-F238E27FC236}">
                  <a16:creationId xmlns:a16="http://schemas.microsoft.com/office/drawing/2014/main" id="{771BE25B-5F08-48B8-A3E5-30EA5C4A20A8}"/>
                </a:ext>
              </a:extLst>
            </p:cNvPr>
            <p:cNvSpPr/>
            <p:nvPr/>
          </p:nvSpPr>
          <p:spPr>
            <a:xfrm>
              <a:off x="9838747" y="2587023"/>
              <a:ext cx="2038839" cy="514351"/>
            </a:xfrm>
            <a:prstGeom prst="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algn="ctr"/>
              <a:r>
                <a:rPr lang="en-CA" sz="1333">
                  <a:solidFill>
                    <a:schemeClr val="tx1"/>
                  </a:solidFill>
                </a:rPr>
                <a:t>Communication Stack</a:t>
              </a:r>
            </a:p>
          </p:txBody>
        </p:sp>
        <p:sp>
          <p:nvSpPr>
            <p:cNvPr id="23" name="Rectangle 22">
              <a:extLst>
                <a:ext uri="{FF2B5EF4-FFF2-40B4-BE49-F238E27FC236}">
                  <a16:creationId xmlns:a16="http://schemas.microsoft.com/office/drawing/2014/main" id="{88ACF73A-1F42-4E52-A295-F221A80C384A}"/>
                </a:ext>
              </a:extLst>
            </p:cNvPr>
            <p:cNvSpPr/>
            <p:nvPr/>
          </p:nvSpPr>
          <p:spPr>
            <a:xfrm>
              <a:off x="9840579" y="3522038"/>
              <a:ext cx="2038839" cy="514351"/>
            </a:xfrm>
            <a:prstGeom prst="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algn="ctr"/>
              <a:r>
                <a:rPr lang="en-CA" sz="1333">
                  <a:solidFill>
                    <a:schemeClr val="tx1"/>
                  </a:solidFill>
                </a:rPr>
                <a:t>Communication Driver</a:t>
              </a:r>
            </a:p>
          </p:txBody>
        </p:sp>
        <p:sp>
          <p:nvSpPr>
            <p:cNvPr id="24" name="Rectangle 23">
              <a:extLst>
                <a:ext uri="{FF2B5EF4-FFF2-40B4-BE49-F238E27FC236}">
                  <a16:creationId xmlns:a16="http://schemas.microsoft.com/office/drawing/2014/main" id="{165F4713-35A6-4199-A2B6-9D94FD7295BE}"/>
                </a:ext>
              </a:extLst>
            </p:cNvPr>
            <p:cNvSpPr/>
            <p:nvPr/>
          </p:nvSpPr>
          <p:spPr>
            <a:xfrm>
              <a:off x="9838746" y="4431909"/>
              <a:ext cx="2038823" cy="514351"/>
            </a:xfrm>
            <a:prstGeom prst="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algn="ctr"/>
              <a:r>
                <a:rPr lang="en-CA" sz="1333">
                  <a:solidFill>
                    <a:schemeClr val="tx1"/>
                  </a:solidFill>
                </a:rPr>
                <a:t>Hardware</a:t>
              </a:r>
            </a:p>
          </p:txBody>
        </p:sp>
        <p:cxnSp>
          <p:nvCxnSpPr>
            <p:cNvPr id="25" name="Straight Arrow Connector 24">
              <a:extLst>
                <a:ext uri="{FF2B5EF4-FFF2-40B4-BE49-F238E27FC236}">
                  <a16:creationId xmlns:a16="http://schemas.microsoft.com/office/drawing/2014/main" id="{960C00B2-6453-440F-8ECB-BB8CBA158C18}"/>
                </a:ext>
              </a:extLst>
            </p:cNvPr>
            <p:cNvCxnSpPr>
              <a:cxnSpLocks/>
            </p:cNvCxnSpPr>
            <p:nvPr/>
          </p:nvCxnSpPr>
          <p:spPr>
            <a:xfrm flipH="1">
              <a:off x="10548161" y="2268515"/>
              <a:ext cx="915" cy="302288"/>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6E829ADA-8104-4835-B74D-658C915F609C}"/>
                </a:ext>
              </a:extLst>
            </p:cNvPr>
            <p:cNvCxnSpPr>
              <a:cxnSpLocks/>
            </p:cNvCxnSpPr>
            <p:nvPr/>
          </p:nvCxnSpPr>
          <p:spPr>
            <a:xfrm>
              <a:off x="10540531" y="3092365"/>
              <a:ext cx="912" cy="402268"/>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B3E2F37C-30F2-44A5-B7BA-899491586885}"/>
                </a:ext>
              </a:extLst>
            </p:cNvPr>
            <p:cNvCxnSpPr>
              <a:cxnSpLocks/>
            </p:cNvCxnSpPr>
            <p:nvPr/>
          </p:nvCxnSpPr>
          <p:spPr>
            <a:xfrm>
              <a:off x="10548161" y="4034853"/>
              <a:ext cx="1" cy="397056"/>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9DEDE5A4-3DCB-4FFF-9113-8355FFA20462}"/>
                </a:ext>
              </a:extLst>
            </p:cNvPr>
            <p:cNvCxnSpPr>
              <a:cxnSpLocks/>
            </p:cNvCxnSpPr>
            <p:nvPr/>
          </p:nvCxnSpPr>
          <p:spPr>
            <a:xfrm flipV="1">
              <a:off x="11039059" y="4017305"/>
              <a:ext cx="1" cy="402268"/>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BD465454-1041-448B-A8CF-AA09F28571AD}"/>
                </a:ext>
              </a:extLst>
            </p:cNvPr>
            <p:cNvCxnSpPr>
              <a:cxnSpLocks/>
            </p:cNvCxnSpPr>
            <p:nvPr/>
          </p:nvCxnSpPr>
          <p:spPr>
            <a:xfrm flipV="1">
              <a:off x="11042503" y="3092077"/>
              <a:ext cx="1" cy="402268"/>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0996CA6D-0D1E-42FC-852B-94C6C90A1704}"/>
                </a:ext>
              </a:extLst>
            </p:cNvPr>
            <p:cNvCxnSpPr>
              <a:cxnSpLocks/>
            </p:cNvCxnSpPr>
            <p:nvPr/>
          </p:nvCxnSpPr>
          <p:spPr>
            <a:xfrm flipV="1">
              <a:off x="11039059" y="2249157"/>
              <a:ext cx="0" cy="341003"/>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31" name="Connector: Elbow 30">
              <a:extLst>
                <a:ext uri="{FF2B5EF4-FFF2-40B4-BE49-F238E27FC236}">
                  <a16:creationId xmlns:a16="http://schemas.microsoft.com/office/drawing/2014/main" id="{4C9F73C2-A673-496B-9B71-55FEC302F0B6}"/>
                </a:ext>
              </a:extLst>
            </p:cNvPr>
            <p:cNvCxnSpPr>
              <a:stCxn id="14" idx="2"/>
              <a:endCxn id="24" idx="2"/>
            </p:cNvCxnSpPr>
            <p:nvPr/>
          </p:nvCxnSpPr>
          <p:spPr>
            <a:xfrm rot="16200000" flipH="1">
              <a:off x="9743086" y="3831188"/>
              <a:ext cx="13176" cy="2216967"/>
            </a:xfrm>
            <a:prstGeom prst="bentConnector3">
              <a:avLst>
                <a:gd name="adj1" fmla="val 1834973"/>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2" name="Date Placeholder 2">
            <a:extLst>
              <a:ext uri="{FF2B5EF4-FFF2-40B4-BE49-F238E27FC236}">
                <a16:creationId xmlns:a16="http://schemas.microsoft.com/office/drawing/2014/main" id="{F55349F2-DAC1-6647-A93F-7E6D643E73BE}"/>
              </a:ext>
            </a:extLst>
          </p:cNvPr>
          <p:cNvSpPr>
            <a:spLocks noGrp="1"/>
          </p:cNvSpPr>
          <p:nvPr>
            <p:ph type="dt" sz="half" idx="10"/>
          </p:nvPr>
        </p:nvSpPr>
        <p:spPr>
          <a:xfrm>
            <a:off x="1055688" y="6381750"/>
            <a:ext cx="1800225" cy="142875"/>
          </a:xfrm>
        </p:spPr>
        <p:txBody>
          <a:bodyPr/>
          <a:lstStyle/>
          <a:p>
            <a:fld id="{CEF2045A-ED37-4C1B-B749-EF56D29BE8D3}" type="datetime3">
              <a:rPr lang="en-US" smtClean="0"/>
              <a:t>23 February 2022</a:t>
            </a:fld>
            <a:endParaRPr lang="en-US" dirty="0"/>
          </a:p>
        </p:txBody>
      </p:sp>
      <p:sp>
        <p:nvSpPr>
          <p:cNvPr id="33" name="Footer Placeholder 3">
            <a:extLst>
              <a:ext uri="{FF2B5EF4-FFF2-40B4-BE49-F238E27FC236}">
                <a16:creationId xmlns:a16="http://schemas.microsoft.com/office/drawing/2014/main" id="{D60AD655-BECC-194A-9580-0529129FD3CE}"/>
              </a:ext>
            </a:extLst>
          </p:cNvPr>
          <p:cNvSpPr txBox="1">
            <a:spLocks/>
          </p:cNvSpPr>
          <p:nvPr/>
        </p:nvSpPr>
        <p:spPr>
          <a:xfrm>
            <a:off x="2817994" y="6342520"/>
            <a:ext cx="8785225" cy="142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2"/>
                </a:solidFill>
              </a:rPr>
              <a:t>© BlackBerry QNX</a:t>
            </a:r>
          </a:p>
        </p:txBody>
      </p:sp>
    </p:spTree>
    <p:extLst>
      <p:ext uri="{BB962C8B-B14F-4D97-AF65-F5344CB8AC3E}">
        <p14:creationId xmlns:p14="http://schemas.microsoft.com/office/powerpoint/2010/main" val="353403949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70857-4097-431E-A0C6-53D299733FA5}"/>
              </a:ext>
            </a:extLst>
          </p:cNvPr>
          <p:cNvSpPr>
            <a:spLocks noGrp="1"/>
          </p:cNvSpPr>
          <p:nvPr>
            <p:ph type="body" idx="1"/>
          </p:nvPr>
        </p:nvSpPr>
        <p:spPr>
          <a:xfrm>
            <a:off x="1228198" y="1539872"/>
            <a:ext cx="5257105" cy="360189"/>
          </a:xfrm>
        </p:spPr>
        <p:txBody>
          <a:bodyPr/>
          <a:lstStyle/>
          <a:p>
            <a:pPr algn="ctr"/>
            <a:r>
              <a:rPr lang="en-CA" dirty="0"/>
              <a:t>Generic Model </a:t>
            </a:r>
            <a:r>
              <a:rPr lang="en-CA" i="1" dirty="0"/>
              <a:t>White Channel</a:t>
            </a:r>
            <a:r>
              <a:rPr lang="en-CA" dirty="0"/>
              <a:t>	</a:t>
            </a:r>
          </a:p>
        </p:txBody>
      </p:sp>
      <p:sp>
        <p:nvSpPr>
          <p:cNvPr id="4" name="Text Placeholder 3">
            <a:extLst>
              <a:ext uri="{FF2B5EF4-FFF2-40B4-BE49-F238E27FC236}">
                <a16:creationId xmlns:a16="http://schemas.microsoft.com/office/drawing/2014/main" id="{D183703A-32FB-4107-8FF5-7BBBFAE28948}"/>
              </a:ext>
            </a:extLst>
          </p:cNvPr>
          <p:cNvSpPr>
            <a:spLocks noGrp="1"/>
          </p:cNvSpPr>
          <p:nvPr>
            <p:ph type="body" sz="quarter" idx="3"/>
          </p:nvPr>
        </p:nvSpPr>
        <p:spPr>
          <a:xfrm>
            <a:off x="6384032" y="1551161"/>
            <a:ext cx="5257106" cy="360189"/>
          </a:xfrm>
        </p:spPr>
        <p:txBody>
          <a:bodyPr/>
          <a:lstStyle/>
          <a:p>
            <a:pPr algn="ctr"/>
            <a:r>
              <a:rPr lang="en-CA" b="1" dirty="0"/>
              <a:t>QBCCT* Safety Layer Model </a:t>
            </a:r>
            <a:r>
              <a:rPr lang="en-CA" b="1" i="1" dirty="0"/>
              <a:t>Black Channel</a:t>
            </a:r>
          </a:p>
        </p:txBody>
      </p:sp>
      <p:sp>
        <p:nvSpPr>
          <p:cNvPr id="6" name="Date Placeholder 5">
            <a:extLst>
              <a:ext uri="{FF2B5EF4-FFF2-40B4-BE49-F238E27FC236}">
                <a16:creationId xmlns:a16="http://schemas.microsoft.com/office/drawing/2014/main" id="{A2DA6A7A-FF42-4567-8576-C21781924C3D}"/>
              </a:ext>
            </a:extLst>
          </p:cNvPr>
          <p:cNvSpPr>
            <a:spLocks noGrp="1"/>
          </p:cNvSpPr>
          <p:nvPr>
            <p:ph type="dt" sz="half" idx="10"/>
          </p:nvPr>
        </p:nvSpPr>
        <p:spPr>
          <a:xfrm>
            <a:off x="1594708" y="5989362"/>
            <a:ext cx="1800225" cy="142875"/>
          </a:xfrm>
        </p:spPr>
        <p:txBody>
          <a:bodyPr/>
          <a:lstStyle/>
          <a:p>
            <a:fld id="{FF7720B2-7E64-41DC-87A3-AF9B72B05ED7}" type="datetime3">
              <a:rPr lang="en-US" smtClean="0"/>
              <a:t>23 February 2022</a:t>
            </a:fld>
            <a:endParaRPr lang="en-US"/>
          </a:p>
        </p:txBody>
      </p:sp>
      <p:sp>
        <p:nvSpPr>
          <p:cNvPr id="7" name="Slide Number Placeholder 6">
            <a:extLst>
              <a:ext uri="{FF2B5EF4-FFF2-40B4-BE49-F238E27FC236}">
                <a16:creationId xmlns:a16="http://schemas.microsoft.com/office/drawing/2014/main" id="{CB5698AB-8A6C-4264-A183-540BA343AB51}"/>
              </a:ext>
            </a:extLst>
          </p:cNvPr>
          <p:cNvSpPr>
            <a:spLocks noGrp="1"/>
          </p:cNvSpPr>
          <p:nvPr>
            <p:ph type="sldNum" sz="quarter" idx="12"/>
          </p:nvPr>
        </p:nvSpPr>
        <p:spPr>
          <a:xfrm>
            <a:off x="1089883" y="5989362"/>
            <a:ext cx="504825" cy="142875"/>
          </a:xfrm>
        </p:spPr>
        <p:txBody>
          <a:bodyPr/>
          <a:lstStyle/>
          <a:p>
            <a:fld id="{A683D178-98AA-4574-9EAA-8EB007C55176}" type="slidenum">
              <a:rPr lang="en-US" smtClean="0"/>
              <a:t>21</a:t>
            </a:fld>
            <a:endParaRPr lang="en-US"/>
          </a:p>
        </p:txBody>
      </p:sp>
      <p:sp>
        <p:nvSpPr>
          <p:cNvPr id="8" name="Title 7">
            <a:extLst>
              <a:ext uri="{FF2B5EF4-FFF2-40B4-BE49-F238E27FC236}">
                <a16:creationId xmlns:a16="http://schemas.microsoft.com/office/drawing/2014/main" id="{13344D64-B054-437B-B753-0338B687B974}"/>
              </a:ext>
            </a:extLst>
          </p:cNvPr>
          <p:cNvSpPr>
            <a:spLocks noGrp="1"/>
          </p:cNvSpPr>
          <p:nvPr>
            <p:ph type="title"/>
          </p:nvPr>
        </p:nvSpPr>
        <p:spPr/>
        <p:txBody>
          <a:bodyPr/>
          <a:lstStyle/>
          <a:p>
            <a:r>
              <a:rPr lang="en-CA" b="1" dirty="0"/>
              <a:t>Safety Layer Approach</a:t>
            </a:r>
          </a:p>
        </p:txBody>
      </p:sp>
      <p:pic>
        <p:nvPicPr>
          <p:cNvPr id="10" name="Picture 9" descr="A screenshot of a cell phone&#10;&#10;Description automatically generated">
            <a:extLst>
              <a:ext uri="{FF2B5EF4-FFF2-40B4-BE49-F238E27FC236}">
                <a16:creationId xmlns:a16="http://schemas.microsoft.com/office/drawing/2014/main" id="{2C19348E-FEE8-419A-80FD-FF4A72B6C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04" y="1946278"/>
            <a:ext cx="5066803" cy="4185959"/>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167392AD-7375-43EF-8F64-ACD796DF6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714" y="2045152"/>
            <a:ext cx="4531741" cy="4027403"/>
          </a:xfrm>
          <a:prstGeom prst="rect">
            <a:avLst/>
          </a:prstGeom>
        </p:spPr>
      </p:pic>
      <p:sp>
        <p:nvSpPr>
          <p:cNvPr id="9" name="TextBox 8">
            <a:extLst>
              <a:ext uri="{FF2B5EF4-FFF2-40B4-BE49-F238E27FC236}">
                <a16:creationId xmlns:a16="http://schemas.microsoft.com/office/drawing/2014/main" id="{B633AFD8-298B-9140-96B1-8A5F494D1B87}"/>
              </a:ext>
            </a:extLst>
          </p:cNvPr>
          <p:cNvSpPr txBox="1"/>
          <p:nvPr/>
        </p:nvSpPr>
        <p:spPr>
          <a:xfrm>
            <a:off x="2239724" y="2379767"/>
            <a:ext cx="982155" cy="307777"/>
          </a:xfrm>
          <a:prstGeom prst="rect">
            <a:avLst/>
          </a:prstGeom>
          <a:solidFill>
            <a:schemeClr val="bg1"/>
          </a:solidFill>
        </p:spPr>
        <p:txBody>
          <a:bodyPr wrap="square" rtlCol="0">
            <a:spAutoFit/>
          </a:bodyPr>
          <a:lstStyle/>
          <a:p>
            <a:r>
              <a:rPr lang="en-US" sz="1400" dirty="0"/>
              <a:t>Sender</a:t>
            </a:r>
          </a:p>
        </p:txBody>
      </p:sp>
      <p:sp>
        <p:nvSpPr>
          <p:cNvPr id="12" name="TextBox 11">
            <a:extLst>
              <a:ext uri="{FF2B5EF4-FFF2-40B4-BE49-F238E27FC236}">
                <a16:creationId xmlns:a16="http://schemas.microsoft.com/office/drawing/2014/main" id="{DD481FCC-2A9B-D142-9930-6009566E9434}"/>
              </a:ext>
            </a:extLst>
          </p:cNvPr>
          <p:cNvSpPr txBox="1"/>
          <p:nvPr/>
        </p:nvSpPr>
        <p:spPr>
          <a:xfrm>
            <a:off x="3973391" y="2391056"/>
            <a:ext cx="982155" cy="307777"/>
          </a:xfrm>
          <a:prstGeom prst="rect">
            <a:avLst/>
          </a:prstGeom>
          <a:solidFill>
            <a:schemeClr val="bg1"/>
          </a:solidFill>
        </p:spPr>
        <p:txBody>
          <a:bodyPr wrap="square" rtlCol="0">
            <a:spAutoFit/>
          </a:bodyPr>
          <a:lstStyle/>
          <a:p>
            <a:r>
              <a:rPr lang="en-US" sz="1400" dirty="0"/>
              <a:t>Receiver</a:t>
            </a:r>
          </a:p>
        </p:txBody>
      </p:sp>
      <p:sp>
        <p:nvSpPr>
          <p:cNvPr id="13" name="TextBox 12">
            <a:extLst>
              <a:ext uri="{FF2B5EF4-FFF2-40B4-BE49-F238E27FC236}">
                <a16:creationId xmlns:a16="http://schemas.microsoft.com/office/drawing/2014/main" id="{A48EEF20-765C-4C40-B1AE-FED258F61BC9}"/>
              </a:ext>
            </a:extLst>
          </p:cNvPr>
          <p:cNvSpPr txBox="1"/>
          <p:nvPr/>
        </p:nvSpPr>
        <p:spPr>
          <a:xfrm>
            <a:off x="7801636" y="2412713"/>
            <a:ext cx="982155" cy="307777"/>
          </a:xfrm>
          <a:prstGeom prst="rect">
            <a:avLst/>
          </a:prstGeom>
          <a:solidFill>
            <a:schemeClr val="bg1"/>
          </a:solidFill>
        </p:spPr>
        <p:txBody>
          <a:bodyPr wrap="square" rtlCol="0">
            <a:spAutoFit/>
          </a:bodyPr>
          <a:lstStyle/>
          <a:p>
            <a:r>
              <a:rPr lang="en-US" sz="1400" dirty="0"/>
              <a:t>Sender</a:t>
            </a:r>
          </a:p>
        </p:txBody>
      </p:sp>
      <p:sp>
        <p:nvSpPr>
          <p:cNvPr id="14" name="TextBox 13">
            <a:extLst>
              <a:ext uri="{FF2B5EF4-FFF2-40B4-BE49-F238E27FC236}">
                <a16:creationId xmlns:a16="http://schemas.microsoft.com/office/drawing/2014/main" id="{861F5CFC-9161-6040-BDCB-4AA212B16EF7}"/>
              </a:ext>
            </a:extLst>
          </p:cNvPr>
          <p:cNvSpPr txBox="1"/>
          <p:nvPr/>
        </p:nvSpPr>
        <p:spPr>
          <a:xfrm>
            <a:off x="9456094" y="2424002"/>
            <a:ext cx="982155" cy="307777"/>
          </a:xfrm>
          <a:prstGeom prst="rect">
            <a:avLst/>
          </a:prstGeom>
          <a:solidFill>
            <a:schemeClr val="bg1"/>
          </a:solidFill>
        </p:spPr>
        <p:txBody>
          <a:bodyPr wrap="square" rtlCol="0">
            <a:spAutoFit/>
          </a:bodyPr>
          <a:lstStyle/>
          <a:p>
            <a:r>
              <a:rPr lang="en-US" sz="1400" dirty="0"/>
              <a:t>Receiver</a:t>
            </a:r>
          </a:p>
        </p:txBody>
      </p:sp>
      <p:sp>
        <p:nvSpPr>
          <p:cNvPr id="16" name="TextBox 15">
            <a:extLst>
              <a:ext uri="{FF2B5EF4-FFF2-40B4-BE49-F238E27FC236}">
                <a16:creationId xmlns:a16="http://schemas.microsoft.com/office/drawing/2014/main" id="{2278330E-6500-CF49-B305-7A2F3B33C21D}"/>
              </a:ext>
            </a:extLst>
          </p:cNvPr>
          <p:cNvSpPr txBox="1"/>
          <p:nvPr/>
        </p:nvSpPr>
        <p:spPr>
          <a:xfrm>
            <a:off x="3171855" y="6107173"/>
            <a:ext cx="5848288" cy="369332"/>
          </a:xfrm>
          <a:prstGeom prst="rect">
            <a:avLst/>
          </a:prstGeom>
          <a:noFill/>
        </p:spPr>
        <p:txBody>
          <a:bodyPr wrap="square" rtlCol="0">
            <a:spAutoFit/>
          </a:bodyPr>
          <a:lstStyle/>
          <a:p>
            <a:r>
              <a:rPr lang="en-US" dirty="0"/>
              <a:t>*QBCCT = QNX Black Channel Communications Technology</a:t>
            </a:r>
          </a:p>
        </p:txBody>
      </p:sp>
      <p:sp>
        <p:nvSpPr>
          <p:cNvPr id="15" name="Date Placeholder 2">
            <a:extLst>
              <a:ext uri="{FF2B5EF4-FFF2-40B4-BE49-F238E27FC236}">
                <a16:creationId xmlns:a16="http://schemas.microsoft.com/office/drawing/2014/main" id="{48264D7F-7B96-5E4E-8D34-CF50EB037662}"/>
              </a:ext>
            </a:extLst>
          </p:cNvPr>
          <p:cNvSpPr txBox="1">
            <a:spLocks/>
          </p:cNvSpPr>
          <p:nvPr/>
        </p:nvSpPr>
        <p:spPr>
          <a:xfrm>
            <a:off x="1055688" y="6381750"/>
            <a:ext cx="1800225" cy="142875"/>
          </a:xfrm>
          <a:prstGeom prst="rect">
            <a:avLst/>
          </a:prstGeom>
        </p:spPr>
        <p:txBody>
          <a:bodyPr vert="horz" lIns="0" tIns="0" rIns="0" bIns="0" rtlCol="0" anchor="ctr" anchorCtr="0">
            <a:noAutofit/>
          </a:bodyPr>
          <a:lstStyle>
            <a:defPPr>
              <a:defRPr lang="en-US"/>
            </a:defPPr>
            <a:lvl1pPr marL="0" algn="l"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2045A-ED37-4C1B-B749-EF56D29BE8D3}" type="datetime3">
              <a:rPr lang="en-US" smtClean="0"/>
              <a:pPr/>
              <a:t>23 February 2022</a:t>
            </a:fld>
            <a:endParaRPr lang="en-US" dirty="0"/>
          </a:p>
        </p:txBody>
      </p:sp>
      <p:sp>
        <p:nvSpPr>
          <p:cNvPr id="17" name="Footer Placeholder 3">
            <a:extLst>
              <a:ext uri="{FF2B5EF4-FFF2-40B4-BE49-F238E27FC236}">
                <a16:creationId xmlns:a16="http://schemas.microsoft.com/office/drawing/2014/main" id="{3103E89F-5058-2C42-BB18-E9207AFD3705}"/>
              </a:ext>
            </a:extLst>
          </p:cNvPr>
          <p:cNvSpPr txBox="1">
            <a:spLocks/>
          </p:cNvSpPr>
          <p:nvPr/>
        </p:nvSpPr>
        <p:spPr>
          <a:xfrm>
            <a:off x="2817994" y="6342520"/>
            <a:ext cx="8785225" cy="142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2"/>
                </a:solidFill>
              </a:rPr>
              <a:t>© BlackBerry QNX</a:t>
            </a:r>
          </a:p>
        </p:txBody>
      </p:sp>
    </p:spTree>
    <p:extLst>
      <p:ext uri="{BB962C8B-B14F-4D97-AF65-F5344CB8AC3E}">
        <p14:creationId xmlns:p14="http://schemas.microsoft.com/office/powerpoint/2010/main" val="21238041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7520E-E3C2-4D71-9B3F-2E871ACD3770}"/>
              </a:ext>
            </a:extLst>
          </p:cNvPr>
          <p:cNvSpPr>
            <a:spLocks noGrp="1"/>
          </p:cNvSpPr>
          <p:nvPr>
            <p:ph sz="half" idx="2"/>
          </p:nvPr>
        </p:nvSpPr>
        <p:spPr>
          <a:xfrm>
            <a:off x="531033" y="1698960"/>
            <a:ext cx="5257104" cy="3888979"/>
          </a:xfrm>
        </p:spPr>
        <p:txBody>
          <a:bodyPr>
            <a:normAutofit fontScale="92500" lnSpcReduction="10000"/>
          </a:bodyPr>
          <a:lstStyle/>
          <a:p>
            <a:r>
              <a:rPr lang="en-CA" dirty="0"/>
              <a:t>Provides a Safety Layer to protect data exchange. </a:t>
            </a:r>
            <a:r>
              <a:rPr lang="en-CA" i="1" dirty="0"/>
              <a:t>Hardware agnostic</a:t>
            </a:r>
          </a:p>
          <a:p>
            <a:endParaRPr lang="en-CA" dirty="0"/>
          </a:p>
          <a:p>
            <a:r>
              <a:rPr lang="en-CA" dirty="0"/>
              <a:t>Fault Detection as per the IEC 61508, ISO 26262 and AUTOSAR.</a:t>
            </a:r>
          </a:p>
          <a:p>
            <a:endParaRPr lang="en-CA" dirty="0"/>
          </a:p>
          <a:p>
            <a:r>
              <a:rPr lang="en-CA" dirty="0"/>
              <a:t>Reduces or eliminates the cost to QNX customers of integrating communication components ​. </a:t>
            </a:r>
          </a:p>
          <a:p>
            <a:pPr lvl="1"/>
            <a:r>
              <a:rPr lang="en-CA" dirty="0">
                <a:solidFill>
                  <a:srgbClr val="FF0000"/>
                </a:solidFill>
              </a:rPr>
              <a:t>“you don’t need to certify the network stack if you use QNX Black Channel Communications Technology”</a:t>
            </a:r>
          </a:p>
          <a:p>
            <a:endParaRPr lang="en-CA" dirty="0"/>
          </a:p>
          <a:p>
            <a:r>
              <a:rPr lang="en-CA" dirty="0"/>
              <a:t>Runs at the application level on QNX or Linux® or </a:t>
            </a:r>
            <a:r>
              <a:rPr lang="en-CA" dirty="0" err="1"/>
              <a:t>SafeRTOS</a:t>
            </a:r>
            <a:r>
              <a:rPr lang="en-CA" dirty="0"/>
              <a:t>®</a:t>
            </a:r>
          </a:p>
          <a:p>
            <a:endParaRPr lang="en-CA" dirty="0"/>
          </a:p>
        </p:txBody>
      </p:sp>
      <p:sp>
        <p:nvSpPr>
          <p:cNvPr id="7" name="Slide Number Placeholder 6">
            <a:extLst>
              <a:ext uri="{FF2B5EF4-FFF2-40B4-BE49-F238E27FC236}">
                <a16:creationId xmlns:a16="http://schemas.microsoft.com/office/drawing/2014/main" id="{2623233C-D2F9-44D0-87E5-E5EE8E6F2ECA}"/>
              </a:ext>
            </a:extLst>
          </p:cNvPr>
          <p:cNvSpPr>
            <a:spLocks noGrp="1"/>
          </p:cNvSpPr>
          <p:nvPr>
            <p:ph type="sldNum" sz="quarter" idx="12"/>
          </p:nvPr>
        </p:nvSpPr>
        <p:spPr/>
        <p:txBody>
          <a:bodyPr/>
          <a:lstStyle/>
          <a:p>
            <a:fld id="{A683D178-98AA-4574-9EAA-8EB007C55176}" type="slidenum">
              <a:rPr lang="en-US" smtClean="0"/>
              <a:t>22</a:t>
            </a:fld>
            <a:endParaRPr lang="en-US"/>
          </a:p>
        </p:txBody>
      </p:sp>
      <p:sp>
        <p:nvSpPr>
          <p:cNvPr id="8" name="Title 7">
            <a:extLst>
              <a:ext uri="{FF2B5EF4-FFF2-40B4-BE49-F238E27FC236}">
                <a16:creationId xmlns:a16="http://schemas.microsoft.com/office/drawing/2014/main" id="{74095875-E6D4-49CC-BF01-46C624873334}"/>
              </a:ext>
            </a:extLst>
          </p:cNvPr>
          <p:cNvSpPr>
            <a:spLocks noGrp="1"/>
          </p:cNvSpPr>
          <p:nvPr>
            <p:ph type="title"/>
          </p:nvPr>
        </p:nvSpPr>
        <p:spPr/>
        <p:txBody>
          <a:bodyPr/>
          <a:lstStyle/>
          <a:p>
            <a:r>
              <a:rPr lang="en-CA" b="1" dirty="0"/>
              <a:t>QNX Black Channel Communications Technology</a:t>
            </a:r>
          </a:p>
        </p:txBody>
      </p:sp>
      <p:grpSp>
        <p:nvGrpSpPr>
          <p:cNvPr id="46" name="Group 45">
            <a:extLst>
              <a:ext uri="{FF2B5EF4-FFF2-40B4-BE49-F238E27FC236}">
                <a16:creationId xmlns:a16="http://schemas.microsoft.com/office/drawing/2014/main" id="{B6627874-91B0-4A3E-915D-B109460961B9}"/>
              </a:ext>
            </a:extLst>
          </p:cNvPr>
          <p:cNvGrpSpPr/>
          <p:nvPr/>
        </p:nvGrpSpPr>
        <p:grpSpPr>
          <a:xfrm>
            <a:off x="6287726" y="886239"/>
            <a:ext cx="5420365" cy="5568010"/>
            <a:chOff x="6796773" y="1017821"/>
            <a:chExt cx="5420365" cy="5520217"/>
          </a:xfrm>
        </p:grpSpPr>
        <p:sp>
          <p:nvSpPr>
            <p:cNvPr id="47" name="TextBox 46">
              <a:extLst>
                <a:ext uri="{FF2B5EF4-FFF2-40B4-BE49-F238E27FC236}">
                  <a16:creationId xmlns:a16="http://schemas.microsoft.com/office/drawing/2014/main" id="{7D7F4A06-7647-4AB7-9777-4F345F47FFDC}"/>
                </a:ext>
              </a:extLst>
            </p:cNvPr>
            <p:cNvSpPr txBox="1"/>
            <p:nvPr/>
          </p:nvSpPr>
          <p:spPr>
            <a:xfrm>
              <a:off x="8102038" y="1017821"/>
              <a:ext cx="2707181" cy="377026"/>
            </a:xfrm>
            <a:prstGeom prst="rect">
              <a:avLst/>
            </a:prstGeom>
            <a:noFill/>
          </p:spPr>
          <p:txBody>
            <a:bodyPr wrap="square" lIns="91440" tIns="45720" rIns="91440" bIns="45720" rtlCol="0" anchor="t">
              <a:spAutoFit/>
            </a:bodyP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algn="ctr">
                <a:defRPr/>
              </a:pPr>
              <a:endParaRPr lang="en-CA" sz="1850" b="1" i="1" u="none" strike="noStrike" kern="1200" cap="none" spc="0" normalizeH="0" baseline="0" noProof="0">
                <a:ln>
                  <a:noFill/>
                </a:ln>
                <a:effectLst/>
                <a:uLnTx/>
                <a:uFillTx/>
                <a:latin typeface="Arial"/>
                <a:cs typeface="Arial"/>
              </a:endParaRPr>
            </a:p>
          </p:txBody>
        </p:sp>
        <p:sp>
          <p:nvSpPr>
            <p:cNvPr id="48" name="Rectangle 47">
              <a:extLst>
                <a:ext uri="{FF2B5EF4-FFF2-40B4-BE49-F238E27FC236}">
                  <a16:creationId xmlns:a16="http://schemas.microsoft.com/office/drawing/2014/main" id="{DC501E8C-7ADF-4987-BDF1-D589EC35713D}"/>
                </a:ext>
              </a:extLst>
            </p:cNvPr>
            <p:cNvSpPr/>
            <p:nvPr/>
          </p:nvSpPr>
          <p:spPr>
            <a:xfrm>
              <a:off x="6796773" y="2226482"/>
              <a:ext cx="2539728" cy="4296471"/>
            </a:xfrm>
            <a:prstGeom prst="rect">
              <a:avLst/>
            </a:prstGeom>
            <a:ln>
              <a:solidFill>
                <a:srgbClr val="007CBA"/>
              </a:solidFill>
            </a:ln>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a:ln>
                    <a:noFill/>
                  </a:ln>
                  <a:solidFill>
                    <a:srgbClr val="007CBA"/>
                  </a:solidFill>
                  <a:effectLst/>
                  <a:uLnTx/>
                  <a:uFillTx/>
                  <a:latin typeface="Arial"/>
                  <a:ea typeface="+mn-ea"/>
                  <a:cs typeface="+mn-cs"/>
                </a:rPr>
                <a:t>H/W #1</a:t>
              </a:r>
            </a:p>
          </p:txBody>
        </p:sp>
        <p:sp>
          <p:nvSpPr>
            <p:cNvPr id="49" name="Rectangle: Rounded Corners 48">
              <a:extLst>
                <a:ext uri="{FF2B5EF4-FFF2-40B4-BE49-F238E27FC236}">
                  <a16:creationId xmlns:a16="http://schemas.microsoft.com/office/drawing/2014/main" id="{9691F58A-8FE7-45E8-B6BE-82D097DF1D25}"/>
                </a:ext>
              </a:extLst>
            </p:cNvPr>
            <p:cNvSpPr/>
            <p:nvPr/>
          </p:nvSpPr>
          <p:spPr>
            <a:xfrm>
              <a:off x="6931193" y="2669280"/>
              <a:ext cx="2216968" cy="383120"/>
            </a:xfrm>
            <a:prstGeom prst="round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prstClr val="black"/>
                  </a:solidFill>
                  <a:effectLst/>
                  <a:uLnTx/>
                  <a:uFillTx/>
                  <a:latin typeface="Arial"/>
                  <a:ea typeface="+mn-ea"/>
                  <a:cs typeface="+mn-cs"/>
                </a:rPr>
                <a:t>Application A</a:t>
              </a:r>
            </a:p>
          </p:txBody>
        </p:sp>
        <p:sp>
          <p:nvSpPr>
            <p:cNvPr id="50" name="Rectangle: Rounded Corners 49">
              <a:extLst>
                <a:ext uri="{FF2B5EF4-FFF2-40B4-BE49-F238E27FC236}">
                  <a16:creationId xmlns:a16="http://schemas.microsoft.com/office/drawing/2014/main" id="{166E74FC-EACD-4ED8-BB0E-530C882FEB02}"/>
                </a:ext>
              </a:extLst>
            </p:cNvPr>
            <p:cNvSpPr/>
            <p:nvPr/>
          </p:nvSpPr>
          <p:spPr>
            <a:xfrm>
              <a:off x="6931194" y="4465083"/>
              <a:ext cx="2207984" cy="306789"/>
            </a:xfrm>
            <a:prstGeom prst="round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dirty="0">
                  <a:ln>
                    <a:noFill/>
                  </a:ln>
                  <a:solidFill>
                    <a:prstClr val="black"/>
                  </a:solidFill>
                  <a:effectLst/>
                  <a:uLnTx/>
                  <a:uFillTx/>
                  <a:latin typeface="Arial"/>
                  <a:ea typeface="+mn-ea"/>
                  <a:cs typeface="+mn-cs"/>
                </a:rPr>
                <a:t>Comm. Stack</a:t>
              </a:r>
            </a:p>
          </p:txBody>
        </p:sp>
        <p:sp>
          <p:nvSpPr>
            <p:cNvPr id="51" name="Rectangle: Rounded Corners 50">
              <a:extLst>
                <a:ext uri="{FF2B5EF4-FFF2-40B4-BE49-F238E27FC236}">
                  <a16:creationId xmlns:a16="http://schemas.microsoft.com/office/drawing/2014/main" id="{4F53CC51-8D42-407C-B136-FE51C93F3024}"/>
                </a:ext>
              </a:extLst>
            </p:cNvPr>
            <p:cNvSpPr/>
            <p:nvPr/>
          </p:nvSpPr>
          <p:spPr>
            <a:xfrm>
              <a:off x="6931191" y="5249310"/>
              <a:ext cx="2207984" cy="308202"/>
            </a:xfrm>
            <a:prstGeom prst="round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dirty="0">
                  <a:ln>
                    <a:noFill/>
                  </a:ln>
                  <a:solidFill>
                    <a:prstClr val="black"/>
                  </a:solidFill>
                  <a:effectLst/>
                  <a:uLnTx/>
                  <a:uFillTx/>
                  <a:latin typeface="Arial"/>
                  <a:ea typeface="+mn-ea"/>
                  <a:cs typeface="+mn-cs"/>
                </a:rPr>
                <a:t>Comm. Driver</a:t>
              </a:r>
            </a:p>
          </p:txBody>
        </p:sp>
        <p:sp>
          <p:nvSpPr>
            <p:cNvPr id="52" name="Rectangle: Rounded Corners 51">
              <a:extLst>
                <a:ext uri="{FF2B5EF4-FFF2-40B4-BE49-F238E27FC236}">
                  <a16:creationId xmlns:a16="http://schemas.microsoft.com/office/drawing/2014/main" id="{B7A2D4ED-BFBE-4867-8F3D-97B7691EB43F}"/>
                </a:ext>
              </a:extLst>
            </p:cNvPr>
            <p:cNvSpPr/>
            <p:nvPr/>
          </p:nvSpPr>
          <p:spPr>
            <a:xfrm>
              <a:off x="6931192" y="5931896"/>
              <a:ext cx="2207984" cy="383120"/>
            </a:xfrm>
            <a:prstGeom prst="round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prstClr val="black"/>
                  </a:solidFill>
                  <a:effectLst/>
                  <a:uLnTx/>
                  <a:uFillTx/>
                  <a:latin typeface="Arial"/>
                  <a:ea typeface="+mn-ea"/>
                  <a:cs typeface="+mn-cs"/>
                </a:rPr>
                <a:t>Hardware</a:t>
              </a:r>
            </a:p>
          </p:txBody>
        </p:sp>
        <p:sp>
          <p:nvSpPr>
            <p:cNvPr id="53" name="Rectangle: Rounded Corners 52">
              <a:extLst>
                <a:ext uri="{FF2B5EF4-FFF2-40B4-BE49-F238E27FC236}">
                  <a16:creationId xmlns:a16="http://schemas.microsoft.com/office/drawing/2014/main" id="{52CBB60E-C8AB-4FA7-82DD-118F68ACB633}"/>
                </a:ext>
              </a:extLst>
            </p:cNvPr>
            <p:cNvSpPr/>
            <p:nvPr/>
          </p:nvSpPr>
          <p:spPr>
            <a:xfrm>
              <a:off x="6931193" y="3674258"/>
              <a:ext cx="1892385" cy="356763"/>
            </a:xfrm>
            <a:prstGeom prst="roundRect">
              <a:avLst/>
            </a:prstGeom>
            <a:solidFill>
              <a:schemeClr val="tx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1" i="0" u="none" strike="noStrike" kern="1200" cap="none" spc="0" normalizeH="0" baseline="0" noProof="0" dirty="0">
                  <a:ln>
                    <a:noFill/>
                  </a:ln>
                  <a:solidFill>
                    <a:srgbClr val="FFFFFF"/>
                  </a:solidFill>
                  <a:effectLst/>
                  <a:uLnTx/>
                  <a:uFillTx/>
                  <a:latin typeface="Arial"/>
                  <a:ea typeface="+mn-ea"/>
                  <a:cs typeface="+mn-cs"/>
                </a:rPr>
                <a:t>QBCCT Safety Layer</a:t>
              </a:r>
            </a:p>
          </p:txBody>
        </p:sp>
        <p:cxnSp>
          <p:nvCxnSpPr>
            <p:cNvPr id="54" name="Straight Arrow Connector 53">
              <a:extLst>
                <a:ext uri="{FF2B5EF4-FFF2-40B4-BE49-F238E27FC236}">
                  <a16:creationId xmlns:a16="http://schemas.microsoft.com/office/drawing/2014/main" id="{732D3634-A354-4A9C-AE75-DB4A5E7825F2}"/>
                </a:ext>
              </a:extLst>
            </p:cNvPr>
            <p:cNvCxnSpPr>
              <a:cxnSpLocks/>
            </p:cNvCxnSpPr>
            <p:nvPr/>
          </p:nvCxnSpPr>
          <p:spPr>
            <a:xfrm>
              <a:off x="8121499" y="3068537"/>
              <a:ext cx="0" cy="602953"/>
            </a:xfrm>
            <a:prstGeom prst="straightConnector1">
              <a:avLst/>
            </a:prstGeom>
            <a:ln>
              <a:solidFill>
                <a:srgbClr val="00B050"/>
              </a:solidFill>
              <a:tailEnd type="triangle"/>
            </a:ln>
          </p:spPr>
          <p:style>
            <a:lnRef idx="2">
              <a:schemeClr val="accent6"/>
            </a:lnRef>
            <a:fillRef idx="0">
              <a:schemeClr val="accent6"/>
            </a:fillRef>
            <a:effectRef idx="1">
              <a:schemeClr val="accent6"/>
            </a:effectRef>
            <a:fontRef idx="minor">
              <a:schemeClr val="tx1"/>
            </a:fontRef>
          </p:style>
        </p:cxnSp>
        <p:cxnSp>
          <p:nvCxnSpPr>
            <p:cNvPr id="55" name="Straight Arrow Connector 54">
              <a:extLst>
                <a:ext uri="{FF2B5EF4-FFF2-40B4-BE49-F238E27FC236}">
                  <a16:creationId xmlns:a16="http://schemas.microsoft.com/office/drawing/2014/main" id="{00CAAE6A-F549-44DF-9BA7-8CDA531A6574}"/>
                </a:ext>
              </a:extLst>
            </p:cNvPr>
            <p:cNvCxnSpPr>
              <a:cxnSpLocks/>
            </p:cNvCxnSpPr>
            <p:nvPr/>
          </p:nvCxnSpPr>
          <p:spPr>
            <a:xfrm flipV="1">
              <a:off x="8289934" y="3052400"/>
              <a:ext cx="0" cy="602953"/>
            </a:xfrm>
            <a:prstGeom prst="straightConnector1">
              <a:avLst/>
            </a:prstGeom>
            <a:ln>
              <a:solidFill>
                <a:srgbClr val="00B050"/>
              </a:solidFill>
              <a:tailEnd type="triangle"/>
            </a:ln>
          </p:spPr>
          <p:style>
            <a:lnRef idx="2">
              <a:schemeClr val="accent6"/>
            </a:lnRef>
            <a:fillRef idx="0">
              <a:schemeClr val="accent6"/>
            </a:fillRef>
            <a:effectRef idx="1">
              <a:schemeClr val="accent6"/>
            </a:effectRef>
            <a:fontRef idx="minor">
              <a:schemeClr val="tx1"/>
            </a:fontRef>
          </p:style>
        </p:cxnSp>
        <p:sp>
          <p:nvSpPr>
            <p:cNvPr id="56" name="Rectangle 55">
              <a:extLst>
                <a:ext uri="{FF2B5EF4-FFF2-40B4-BE49-F238E27FC236}">
                  <a16:creationId xmlns:a16="http://schemas.microsoft.com/office/drawing/2014/main" id="{3CEEDF2F-0D0C-45C4-A4F8-C299762E5322}"/>
                </a:ext>
              </a:extLst>
            </p:cNvPr>
            <p:cNvSpPr/>
            <p:nvPr/>
          </p:nvSpPr>
          <p:spPr>
            <a:xfrm>
              <a:off x="9506157" y="2241567"/>
              <a:ext cx="2710981" cy="4296471"/>
            </a:xfrm>
            <a:prstGeom prst="rect">
              <a:avLst/>
            </a:prstGeom>
            <a:ln>
              <a:solidFill>
                <a:srgbClr val="007CBA"/>
              </a:solidFill>
            </a:ln>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2133" b="0" i="0" u="none" strike="noStrike" kern="1200" cap="none" spc="0" normalizeH="0" baseline="0" noProof="0" dirty="0">
                  <a:ln>
                    <a:noFill/>
                  </a:ln>
                  <a:solidFill>
                    <a:srgbClr val="007CBA"/>
                  </a:solidFill>
                  <a:effectLst/>
                  <a:uLnTx/>
                  <a:uFillTx/>
                  <a:latin typeface="Arial"/>
                  <a:ea typeface="+mn-ea"/>
                  <a:cs typeface="+mn-cs"/>
                </a:rPr>
                <a:t>H/W #2</a:t>
              </a:r>
            </a:p>
          </p:txBody>
        </p:sp>
        <p:sp>
          <p:nvSpPr>
            <p:cNvPr id="57" name="Rectangle: Rounded Corners 56">
              <a:extLst>
                <a:ext uri="{FF2B5EF4-FFF2-40B4-BE49-F238E27FC236}">
                  <a16:creationId xmlns:a16="http://schemas.microsoft.com/office/drawing/2014/main" id="{D31A403F-B487-4D74-ABC0-0D30373FD43F}"/>
                </a:ext>
              </a:extLst>
            </p:cNvPr>
            <p:cNvSpPr/>
            <p:nvPr/>
          </p:nvSpPr>
          <p:spPr>
            <a:xfrm>
              <a:off x="9637475" y="2695688"/>
              <a:ext cx="2308865" cy="383120"/>
            </a:xfrm>
            <a:prstGeom prst="round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prstClr val="black"/>
                  </a:solidFill>
                  <a:effectLst/>
                  <a:uLnTx/>
                  <a:uFillTx/>
                  <a:latin typeface="Arial"/>
                  <a:ea typeface="+mn-ea"/>
                  <a:cs typeface="+mn-cs"/>
                </a:rPr>
                <a:t>Application B</a:t>
              </a:r>
            </a:p>
          </p:txBody>
        </p:sp>
        <p:sp>
          <p:nvSpPr>
            <p:cNvPr id="58" name="Rectangle: Rounded Corners 57">
              <a:extLst>
                <a:ext uri="{FF2B5EF4-FFF2-40B4-BE49-F238E27FC236}">
                  <a16:creationId xmlns:a16="http://schemas.microsoft.com/office/drawing/2014/main" id="{9642117B-BEA1-4C34-B04A-D4003F7221E2}"/>
                </a:ext>
              </a:extLst>
            </p:cNvPr>
            <p:cNvSpPr/>
            <p:nvPr/>
          </p:nvSpPr>
          <p:spPr>
            <a:xfrm>
              <a:off x="9634002" y="4465083"/>
              <a:ext cx="2312344" cy="312376"/>
            </a:xfrm>
            <a:prstGeom prst="round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prstClr val="black"/>
                  </a:solidFill>
                  <a:effectLst/>
                  <a:uLnTx/>
                  <a:uFillTx/>
                  <a:latin typeface="Arial"/>
                  <a:ea typeface="+mn-ea"/>
                  <a:cs typeface="+mn-cs"/>
                </a:rPr>
                <a:t>Comm. Stack</a:t>
              </a:r>
            </a:p>
          </p:txBody>
        </p:sp>
        <p:sp>
          <p:nvSpPr>
            <p:cNvPr id="59" name="Rectangle: Rounded Corners 58">
              <a:extLst>
                <a:ext uri="{FF2B5EF4-FFF2-40B4-BE49-F238E27FC236}">
                  <a16:creationId xmlns:a16="http://schemas.microsoft.com/office/drawing/2014/main" id="{BACAF2DD-B76D-47EA-91E7-9BE04F402862}"/>
                </a:ext>
              </a:extLst>
            </p:cNvPr>
            <p:cNvSpPr/>
            <p:nvPr/>
          </p:nvSpPr>
          <p:spPr>
            <a:xfrm>
              <a:off x="9638920" y="5300192"/>
              <a:ext cx="2307425" cy="301349"/>
            </a:xfrm>
            <a:prstGeom prst="round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prstClr val="black"/>
                  </a:solidFill>
                  <a:effectLst/>
                  <a:uLnTx/>
                  <a:uFillTx/>
                  <a:latin typeface="Arial"/>
                  <a:ea typeface="+mn-ea"/>
                  <a:cs typeface="+mn-cs"/>
                </a:rPr>
                <a:t>Comm. Driver</a:t>
              </a:r>
            </a:p>
          </p:txBody>
        </p:sp>
        <p:sp>
          <p:nvSpPr>
            <p:cNvPr id="60" name="Rectangle: Rounded Corners 59">
              <a:extLst>
                <a:ext uri="{FF2B5EF4-FFF2-40B4-BE49-F238E27FC236}">
                  <a16:creationId xmlns:a16="http://schemas.microsoft.com/office/drawing/2014/main" id="{7CAD8B01-9A1C-4255-8BF4-9F30BF7073AA}"/>
                </a:ext>
              </a:extLst>
            </p:cNvPr>
            <p:cNvSpPr/>
            <p:nvPr/>
          </p:nvSpPr>
          <p:spPr>
            <a:xfrm>
              <a:off x="9647911" y="5944273"/>
              <a:ext cx="2307420" cy="383120"/>
            </a:xfrm>
            <a:prstGeom prst="round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prstClr val="black"/>
                  </a:solidFill>
                  <a:effectLst/>
                  <a:uLnTx/>
                  <a:uFillTx/>
                  <a:latin typeface="Arial"/>
                  <a:ea typeface="+mn-ea"/>
                  <a:cs typeface="+mn-cs"/>
                </a:rPr>
                <a:t>Hardware</a:t>
              </a:r>
            </a:p>
          </p:txBody>
        </p:sp>
        <p:sp>
          <p:nvSpPr>
            <p:cNvPr id="61" name="Rectangle: Rounded Corners 60">
              <a:extLst>
                <a:ext uri="{FF2B5EF4-FFF2-40B4-BE49-F238E27FC236}">
                  <a16:creationId xmlns:a16="http://schemas.microsoft.com/office/drawing/2014/main" id="{3938E0E9-ACFE-4D45-8E45-99571AAA6117}"/>
                </a:ext>
              </a:extLst>
            </p:cNvPr>
            <p:cNvSpPr/>
            <p:nvPr/>
          </p:nvSpPr>
          <p:spPr>
            <a:xfrm>
              <a:off x="10063133" y="3671490"/>
              <a:ext cx="1892198" cy="359531"/>
            </a:xfrm>
            <a:prstGeom prst="roundRect">
              <a:avLst/>
            </a:prstGeom>
            <a:solidFill>
              <a:schemeClr val="tx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CA" sz="1333" b="1" i="0" u="none" strike="noStrike" kern="1200" cap="none" spc="0" normalizeH="0" baseline="0" noProof="0" dirty="0">
                  <a:ln>
                    <a:noFill/>
                  </a:ln>
                  <a:solidFill>
                    <a:srgbClr val="FFFFFF"/>
                  </a:solidFill>
                  <a:effectLst/>
                  <a:uLnTx/>
                  <a:uFillTx/>
                  <a:latin typeface="Arial"/>
                  <a:ea typeface="+mn-ea"/>
                  <a:cs typeface="+mn-cs"/>
                </a:rPr>
                <a:t>QBCCT Safety Layer</a:t>
              </a:r>
            </a:p>
          </p:txBody>
        </p:sp>
        <p:cxnSp>
          <p:nvCxnSpPr>
            <p:cNvPr id="62" name="Straight Arrow Connector 61">
              <a:extLst>
                <a:ext uri="{FF2B5EF4-FFF2-40B4-BE49-F238E27FC236}">
                  <a16:creationId xmlns:a16="http://schemas.microsoft.com/office/drawing/2014/main" id="{4488E025-85EF-48C3-B13F-FF2FE7C065BE}"/>
                </a:ext>
              </a:extLst>
            </p:cNvPr>
            <p:cNvCxnSpPr>
              <a:cxnSpLocks/>
            </p:cNvCxnSpPr>
            <p:nvPr/>
          </p:nvCxnSpPr>
          <p:spPr>
            <a:xfrm flipV="1">
              <a:off x="10506902" y="3105522"/>
              <a:ext cx="0" cy="549833"/>
            </a:xfrm>
            <a:prstGeom prst="straightConnector1">
              <a:avLst/>
            </a:prstGeom>
            <a:ln>
              <a:solidFill>
                <a:srgbClr val="00B050"/>
              </a:solidFill>
              <a:tailEnd type="triangle"/>
            </a:ln>
          </p:spPr>
          <p:style>
            <a:lnRef idx="2">
              <a:schemeClr val="accent6"/>
            </a:lnRef>
            <a:fillRef idx="0">
              <a:schemeClr val="accent6"/>
            </a:fillRef>
            <a:effectRef idx="1">
              <a:schemeClr val="accent6"/>
            </a:effectRef>
            <a:fontRef idx="minor">
              <a:schemeClr val="tx1"/>
            </a:fontRef>
          </p:style>
        </p:cxnSp>
        <p:cxnSp>
          <p:nvCxnSpPr>
            <p:cNvPr id="63" name="Straight Arrow Connector 62">
              <a:extLst>
                <a:ext uri="{FF2B5EF4-FFF2-40B4-BE49-F238E27FC236}">
                  <a16:creationId xmlns:a16="http://schemas.microsoft.com/office/drawing/2014/main" id="{C4BB9603-072F-46F4-BBDE-7013B814CD01}"/>
                </a:ext>
              </a:extLst>
            </p:cNvPr>
            <p:cNvCxnSpPr>
              <a:cxnSpLocks/>
            </p:cNvCxnSpPr>
            <p:nvPr/>
          </p:nvCxnSpPr>
          <p:spPr>
            <a:xfrm>
              <a:off x="10308394" y="3105522"/>
              <a:ext cx="0" cy="552895"/>
            </a:xfrm>
            <a:prstGeom prst="straightConnector1">
              <a:avLst/>
            </a:prstGeom>
            <a:ln>
              <a:solidFill>
                <a:srgbClr val="00B050"/>
              </a:solidFill>
              <a:tailEnd type="triangle"/>
            </a:ln>
          </p:spPr>
          <p:style>
            <a:lnRef idx="2">
              <a:schemeClr val="accent6"/>
            </a:lnRef>
            <a:fillRef idx="0">
              <a:schemeClr val="accent6"/>
            </a:fillRef>
            <a:effectRef idx="1">
              <a:schemeClr val="accent6"/>
            </a:effectRef>
            <a:fontRef idx="minor">
              <a:schemeClr val="tx1"/>
            </a:fontRef>
          </p:style>
        </p:cxnSp>
      </p:grpSp>
      <p:cxnSp>
        <p:nvCxnSpPr>
          <p:cNvPr id="64" name="Connector: Elbow 63">
            <a:extLst>
              <a:ext uri="{FF2B5EF4-FFF2-40B4-BE49-F238E27FC236}">
                <a16:creationId xmlns:a16="http://schemas.microsoft.com/office/drawing/2014/main" id="{432B844A-E728-47D5-B4E9-70310B9DF06E}"/>
              </a:ext>
            </a:extLst>
          </p:cNvPr>
          <p:cNvCxnSpPr/>
          <p:nvPr/>
        </p:nvCxnSpPr>
        <p:spPr>
          <a:xfrm rot="16200000" flipH="1">
            <a:off x="8882783" y="5212570"/>
            <a:ext cx="13176" cy="2216967"/>
          </a:xfrm>
          <a:prstGeom prst="bentConnector3">
            <a:avLst>
              <a:gd name="adj1" fmla="val 183497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5FBDD17-4B4E-46C3-ADD4-55C6AC2F4919}"/>
              </a:ext>
            </a:extLst>
          </p:cNvPr>
          <p:cNvCxnSpPr>
            <a:cxnSpLocks/>
          </p:cNvCxnSpPr>
          <p:nvPr/>
        </p:nvCxnSpPr>
        <p:spPr>
          <a:xfrm flipV="1">
            <a:off x="8541623" y="2968610"/>
            <a:ext cx="0" cy="1374451"/>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1231ED02-B657-492E-8036-C00F04D1F627}"/>
              </a:ext>
            </a:extLst>
          </p:cNvPr>
          <p:cNvCxnSpPr>
            <a:cxnSpLocks/>
          </p:cNvCxnSpPr>
          <p:nvPr/>
        </p:nvCxnSpPr>
        <p:spPr>
          <a:xfrm flipV="1">
            <a:off x="8541623" y="4744387"/>
            <a:ext cx="0" cy="374206"/>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0B74B6BA-B259-49D0-B317-7B4FADB0C2A7}"/>
              </a:ext>
            </a:extLst>
          </p:cNvPr>
          <p:cNvCxnSpPr>
            <a:cxnSpLocks/>
          </p:cNvCxnSpPr>
          <p:nvPr/>
        </p:nvCxnSpPr>
        <p:spPr>
          <a:xfrm flipV="1">
            <a:off x="7600939" y="5473722"/>
            <a:ext cx="0" cy="341003"/>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68" name="Straight Arrow Connector 67">
            <a:extLst>
              <a:ext uri="{FF2B5EF4-FFF2-40B4-BE49-F238E27FC236}">
                <a16:creationId xmlns:a16="http://schemas.microsoft.com/office/drawing/2014/main" id="{BA8BD3CE-0722-4EFC-B9FF-7A443304490B}"/>
              </a:ext>
            </a:extLst>
          </p:cNvPr>
          <p:cNvCxnSpPr>
            <a:cxnSpLocks/>
          </p:cNvCxnSpPr>
          <p:nvPr/>
        </p:nvCxnSpPr>
        <p:spPr>
          <a:xfrm>
            <a:off x="9255327" y="4744387"/>
            <a:ext cx="0" cy="376529"/>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69" name="Straight Arrow Connector 68">
            <a:extLst>
              <a:ext uri="{FF2B5EF4-FFF2-40B4-BE49-F238E27FC236}">
                <a16:creationId xmlns:a16="http://schemas.microsoft.com/office/drawing/2014/main" id="{6F1A31C6-41E1-4DAB-BDE1-61AA63B5A25D}"/>
              </a:ext>
            </a:extLst>
          </p:cNvPr>
          <p:cNvCxnSpPr>
            <a:cxnSpLocks/>
          </p:cNvCxnSpPr>
          <p:nvPr/>
        </p:nvCxnSpPr>
        <p:spPr>
          <a:xfrm>
            <a:off x="8373608" y="4735009"/>
            <a:ext cx="0" cy="369941"/>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91882354-733A-4BE8-96A2-5E96455EE64D}"/>
              </a:ext>
            </a:extLst>
          </p:cNvPr>
          <p:cNvCxnSpPr>
            <a:cxnSpLocks/>
          </p:cNvCxnSpPr>
          <p:nvPr/>
        </p:nvCxnSpPr>
        <p:spPr>
          <a:xfrm>
            <a:off x="7396623" y="5473722"/>
            <a:ext cx="0" cy="369941"/>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24271E14-09C4-4C2B-84A8-640B377FA8F2}"/>
              </a:ext>
            </a:extLst>
          </p:cNvPr>
          <p:cNvCxnSpPr>
            <a:cxnSpLocks/>
          </p:cNvCxnSpPr>
          <p:nvPr/>
        </p:nvCxnSpPr>
        <p:spPr>
          <a:xfrm>
            <a:off x="9316776" y="5513101"/>
            <a:ext cx="0" cy="369941"/>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72" name="Straight Arrow Connector 71">
            <a:extLst>
              <a:ext uri="{FF2B5EF4-FFF2-40B4-BE49-F238E27FC236}">
                <a16:creationId xmlns:a16="http://schemas.microsoft.com/office/drawing/2014/main" id="{41BF2893-C328-4AB9-8FF8-7660D16D5ACF}"/>
              </a:ext>
            </a:extLst>
          </p:cNvPr>
          <p:cNvCxnSpPr>
            <a:cxnSpLocks/>
          </p:cNvCxnSpPr>
          <p:nvPr/>
        </p:nvCxnSpPr>
        <p:spPr>
          <a:xfrm flipV="1">
            <a:off x="9515326" y="5513101"/>
            <a:ext cx="0" cy="341003"/>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5D774BDA-517C-48A0-BF3C-89A0D7EDA18E}"/>
              </a:ext>
            </a:extLst>
          </p:cNvPr>
          <p:cNvCxnSpPr>
            <a:cxnSpLocks/>
          </p:cNvCxnSpPr>
          <p:nvPr/>
        </p:nvCxnSpPr>
        <p:spPr>
          <a:xfrm flipV="1">
            <a:off x="9441218" y="4744387"/>
            <a:ext cx="0" cy="376529"/>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74" name="Straight Arrow Connector 73">
            <a:extLst>
              <a:ext uri="{FF2B5EF4-FFF2-40B4-BE49-F238E27FC236}">
                <a16:creationId xmlns:a16="http://schemas.microsoft.com/office/drawing/2014/main" id="{5527EF64-BACD-4E21-AA0E-F5849AF20AF6}"/>
              </a:ext>
            </a:extLst>
          </p:cNvPr>
          <p:cNvCxnSpPr>
            <a:cxnSpLocks/>
          </p:cNvCxnSpPr>
          <p:nvPr/>
        </p:nvCxnSpPr>
        <p:spPr>
          <a:xfrm>
            <a:off x="9255327" y="3021732"/>
            <a:ext cx="0" cy="1347374"/>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63524A6D-E6BE-4D0F-B64B-78A30932084D}"/>
              </a:ext>
            </a:extLst>
          </p:cNvPr>
          <p:cNvCxnSpPr>
            <a:cxnSpLocks/>
          </p:cNvCxnSpPr>
          <p:nvPr/>
        </p:nvCxnSpPr>
        <p:spPr>
          <a:xfrm flipV="1">
            <a:off x="9441218" y="3021732"/>
            <a:ext cx="0" cy="1321329"/>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76" name="Straight Arrow Connector 75">
            <a:extLst>
              <a:ext uri="{FF2B5EF4-FFF2-40B4-BE49-F238E27FC236}">
                <a16:creationId xmlns:a16="http://schemas.microsoft.com/office/drawing/2014/main" id="{9ED3F805-BB2F-4B84-9B01-F71EA9CF39DC}"/>
              </a:ext>
            </a:extLst>
          </p:cNvPr>
          <p:cNvCxnSpPr>
            <a:cxnSpLocks/>
          </p:cNvCxnSpPr>
          <p:nvPr/>
        </p:nvCxnSpPr>
        <p:spPr>
          <a:xfrm>
            <a:off x="8363780" y="3033919"/>
            <a:ext cx="0" cy="1347374"/>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sp>
        <p:nvSpPr>
          <p:cNvPr id="77" name="Rectangle 76">
            <a:extLst>
              <a:ext uri="{FF2B5EF4-FFF2-40B4-BE49-F238E27FC236}">
                <a16:creationId xmlns:a16="http://schemas.microsoft.com/office/drawing/2014/main" id="{186E6901-D698-4BD8-8AC3-2C7C3E9FA434}"/>
              </a:ext>
            </a:extLst>
          </p:cNvPr>
          <p:cNvSpPr/>
          <p:nvPr/>
        </p:nvSpPr>
        <p:spPr>
          <a:xfrm>
            <a:off x="6941169" y="3178428"/>
            <a:ext cx="560966" cy="2364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dirty="0"/>
              <a:t>Data</a:t>
            </a:r>
          </a:p>
        </p:txBody>
      </p:sp>
      <p:sp>
        <p:nvSpPr>
          <p:cNvPr id="78" name="Rectangle 77">
            <a:extLst>
              <a:ext uri="{FF2B5EF4-FFF2-40B4-BE49-F238E27FC236}">
                <a16:creationId xmlns:a16="http://schemas.microsoft.com/office/drawing/2014/main" id="{A5375908-FBEE-41AF-AA98-9C3B3887543A}"/>
              </a:ext>
            </a:extLst>
          </p:cNvPr>
          <p:cNvSpPr/>
          <p:nvPr/>
        </p:nvSpPr>
        <p:spPr>
          <a:xfrm>
            <a:off x="7450404" y="4047345"/>
            <a:ext cx="560966" cy="2364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dirty="0"/>
              <a:t>Data</a:t>
            </a:r>
          </a:p>
        </p:txBody>
      </p:sp>
      <p:sp>
        <p:nvSpPr>
          <p:cNvPr id="79" name="Rectangle 78">
            <a:extLst>
              <a:ext uri="{FF2B5EF4-FFF2-40B4-BE49-F238E27FC236}">
                <a16:creationId xmlns:a16="http://schemas.microsoft.com/office/drawing/2014/main" id="{D637F315-6E69-434E-8EA1-1D664524D455}"/>
              </a:ext>
            </a:extLst>
          </p:cNvPr>
          <p:cNvSpPr/>
          <p:nvPr/>
        </p:nvSpPr>
        <p:spPr>
          <a:xfrm>
            <a:off x="7600939" y="4787311"/>
            <a:ext cx="560966" cy="30734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dirty="0"/>
              <a:t>Data</a:t>
            </a:r>
          </a:p>
        </p:txBody>
      </p:sp>
      <p:sp>
        <p:nvSpPr>
          <p:cNvPr id="80" name="Rectangle 79">
            <a:extLst>
              <a:ext uri="{FF2B5EF4-FFF2-40B4-BE49-F238E27FC236}">
                <a16:creationId xmlns:a16="http://schemas.microsoft.com/office/drawing/2014/main" id="{CE9B4186-93D1-4249-AAE1-65DCA691FB04}"/>
              </a:ext>
            </a:extLst>
          </p:cNvPr>
          <p:cNvSpPr/>
          <p:nvPr/>
        </p:nvSpPr>
        <p:spPr>
          <a:xfrm>
            <a:off x="6743550" y="4047345"/>
            <a:ext cx="730741" cy="2364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b="1" dirty="0"/>
              <a:t>QBCCT</a:t>
            </a:r>
          </a:p>
        </p:txBody>
      </p:sp>
      <p:sp>
        <p:nvSpPr>
          <p:cNvPr id="81" name="Rectangle 80">
            <a:extLst>
              <a:ext uri="{FF2B5EF4-FFF2-40B4-BE49-F238E27FC236}">
                <a16:creationId xmlns:a16="http://schemas.microsoft.com/office/drawing/2014/main" id="{B04A0092-8888-418B-A7E7-53D4479CB4CF}"/>
              </a:ext>
            </a:extLst>
          </p:cNvPr>
          <p:cNvSpPr/>
          <p:nvPr/>
        </p:nvSpPr>
        <p:spPr>
          <a:xfrm>
            <a:off x="6963141" y="4786722"/>
            <a:ext cx="730741" cy="30793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b="1" dirty="0"/>
              <a:t>QBCCT</a:t>
            </a:r>
          </a:p>
        </p:txBody>
      </p:sp>
      <p:sp>
        <p:nvSpPr>
          <p:cNvPr id="82" name="Rectangle 81">
            <a:extLst>
              <a:ext uri="{FF2B5EF4-FFF2-40B4-BE49-F238E27FC236}">
                <a16:creationId xmlns:a16="http://schemas.microsoft.com/office/drawing/2014/main" id="{B735C825-EA54-47A7-A5CA-7804E08A9C9A}"/>
              </a:ext>
            </a:extLst>
          </p:cNvPr>
          <p:cNvSpPr/>
          <p:nvPr/>
        </p:nvSpPr>
        <p:spPr>
          <a:xfrm>
            <a:off x="6422144" y="4787311"/>
            <a:ext cx="629773" cy="30793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900" dirty="0"/>
              <a:t>Comm Header</a:t>
            </a:r>
          </a:p>
        </p:txBody>
      </p:sp>
      <p:sp>
        <p:nvSpPr>
          <p:cNvPr id="83" name="Rectangle 82">
            <a:extLst>
              <a:ext uri="{FF2B5EF4-FFF2-40B4-BE49-F238E27FC236}">
                <a16:creationId xmlns:a16="http://schemas.microsoft.com/office/drawing/2014/main" id="{B714AA56-2B34-4E35-8D13-33114306F555}"/>
              </a:ext>
            </a:extLst>
          </p:cNvPr>
          <p:cNvSpPr/>
          <p:nvPr/>
        </p:nvSpPr>
        <p:spPr>
          <a:xfrm>
            <a:off x="10876343" y="4825816"/>
            <a:ext cx="560966" cy="30734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dirty="0"/>
              <a:t>Data</a:t>
            </a:r>
          </a:p>
        </p:txBody>
      </p:sp>
      <p:sp>
        <p:nvSpPr>
          <p:cNvPr id="84" name="Rectangle 83">
            <a:extLst>
              <a:ext uri="{FF2B5EF4-FFF2-40B4-BE49-F238E27FC236}">
                <a16:creationId xmlns:a16="http://schemas.microsoft.com/office/drawing/2014/main" id="{D7AABDB0-35B0-4C5C-8A34-BB1D0862E674}"/>
              </a:ext>
            </a:extLst>
          </p:cNvPr>
          <p:cNvSpPr/>
          <p:nvPr/>
        </p:nvSpPr>
        <p:spPr>
          <a:xfrm>
            <a:off x="10238545" y="4825227"/>
            <a:ext cx="730741" cy="30793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b="1" dirty="0"/>
              <a:t>QBCCT</a:t>
            </a:r>
          </a:p>
        </p:txBody>
      </p:sp>
      <p:sp>
        <p:nvSpPr>
          <p:cNvPr id="85" name="Rectangle 84">
            <a:extLst>
              <a:ext uri="{FF2B5EF4-FFF2-40B4-BE49-F238E27FC236}">
                <a16:creationId xmlns:a16="http://schemas.microsoft.com/office/drawing/2014/main" id="{3DE2F0B8-3062-4C2E-AB1E-9E20F610E54A}"/>
              </a:ext>
            </a:extLst>
          </p:cNvPr>
          <p:cNvSpPr/>
          <p:nvPr/>
        </p:nvSpPr>
        <p:spPr>
          <a:xfrm>
            <a:off x="9697548" y="4825816"/>
            <a:ext cx="629773" cy="30793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900" dirty="0"/>
              <a:t>Comm Header</a:t>
            </a:r>
          </a:p>
        </p:txBody>
      </p:sp>
      <p:sp>
        <p:nvSpPr>
          <p:cNvPr id="86" name="Rectangle 85">
            <a:extLst>
              <a:ext uri="{FF2B5EF4-FFF2-40B4-BE49-F238E27FC236}">
                <a16:creationId xmlns:a16="http://schemas.microsoft.com/office/drawing/2014/main" id="{C11DA068-C3A0-42CE-A0F2-CBC54852DBF7}"/>
              </a:ext>
            </a:extLst>
          </p:cNvPr>
          <p:cNvSpPr/>
          <p:nvPr/>
        </p:nvSpPr>
        <p:spPr>
          <a:xfrm>
            <a:off x="10553762" y="4038047"/>
            <a:ext cx="560966" cy="2364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dirty="0"/>
              <a:t>Data</a:t>
            </a:r>
          </a:p>
        </p:txBody>
      </p:sp>
      <p:sp>
        <p:nvSpPr>
          <p:cNvPr id="87" name="Rectangle 86">
            <a:extLst>
              <a:ext uri="{FF2B5EF4-FFF2-40B4-BE49-F238E27FC236}">
                <a16:creationId xmlns:a16="http://schemas.microsoft.com/office/drawing/2014/main" id="{9E71A9FF-4131-48DD-AD76-9DB91B1F4462}"/>
              </a:ext>
            </a:extLst>
          </p:cNvPr>
          <p:cNvSpPr/>
          <p:nvPr/>
        </p:nvSpPr>
        <p:spPr>
          <a:xfrm>
            <a:off x="9846908" y="4038047"/>
            <a:ext cx="730741" cy="2364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b="1" dirty="0"/>
              <a:t>QBCCT</a:t>
            </a:r>
          </a:p>
        </p:txBody>
      </p:sp>
      <p:sp>
        <p:nvSpPr>
          <p:cNvPr id="88" name="Rectangle 87">
            <a:extLst>
              <a:ext uri="{FF2B5EF4-FFF2-40B4-BE49-F238E27FC236}">
                <a16:creationId xmlns:a16="http://schemas.microsoft.com/office/drawing/2014/main" id="{50F946D3-D83C-4559-BF70-9F59C1A52E9F}"/>
              </a:ext>
            </a:extLst>
          </p:cNvPr>
          <p:cNvSpPr/>
          <p:nvPr/>
        </p:nvSpPr>
        <p:spPr>
          <a:xfrm>
            <a:off x="10285480" y="3213926"/>
            <a:ext cx="560966" cy="2364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200" dirty="0"/>
              <a:t>Data</a:t>
            </a:r>
          </a:p>
        </p:txBody>
      </p:sp>
      <p:sp>
        <p:nvSpPr>
          <p:cNvPr id="89" name="TextBox 88">
            <a:extLst>
              <a:ext uri="{FF2B5EF4-FFF2-40B4-BE49-F238E27FC236}">
                <a16:creationId xmlns:a16="http://schemas.microsoft.com/office/drawing/2014/main" id="{FF280AAB-C105-4B52-B029-9EA49F5900D6}"/>
              </a:ext>
            </a:extLst>
          </p:cNvPr>
          <p:cNvSpPr txBox="1"/>
          <p:nvPr/>
        </p:nvSpPr>
        <p:spPr>
          <a:xfrm>
            <a:off x="6852875" y="2590950"/>
            <a:ext cx="1346522" cy="307777"/>
          </a:xfrm>
          <a:prstGeom prst="rect">
            <a:avLst/>
          </a:prstGeom>
          <a:solidFill>
            <a:schemeClr val="bg1"/>
          </a:solidFill>
        </p:spPr>
        <p:txBody>
          <a:bodyPr wrap="none" rtlCol="0">
            <a:spAutoFit/>
          </a:bodyPr>
          <a:lstStyle/>
          <a:p>
            <a:r>
              <a:rPr lang="en-US" sz="1400" dirty="0"/>
              <a:t>QT Application</a:t>
            </a:r>
          </a:p>
        </p:txBody>
      </p:sp>
      <p:sp>
        <p:nvSpPr>
          <p:cNvPr id="90" name="TextBox 89">
            <a:extLst>
              <a:ext uri="{FF2B5EF4-FFF2-40B4-BE49-F238E27FC236}">
                <a16:creationId xmlns:a16="http://schemas.microsoft.com/office/drawing/2014/main" id="{E8DCCC72-5BB1-4408-BE62-BBDE4C980DB9}"/>
              </a:ext>
            </a:extLst>
          </p:cNvPr>
          <p:cNvSpPr txBox="1"/>
          <p:nvPr/>
        </p:nvSpPr>
        <p:spPr>
          <a:xfrm>
            <a:off x="9654060" y="2609639"/>
            <a:ext cx="1346522" cy="307777"/>
          </a:xfrm>
          <a:prstGeom prst="rect">
            <a:avLst/>
          </a:prstGeom>
          <a:solidFill>
            <a:schemeClr val="bg1"/>
          </a:solidFill>
        </p:spPr>
        <p:txBody>
          <a:bodyPr wrap="none" rtlCol="0">
            <a:spAutoFit/>
          </a:bodyPr>
          <a:lstStyle/>
          <a:p>
            <a:r>
              <a:rPr lang="en-US" sz="1400" dirty="0"/>
              <a:t>QT Application</a:t>
            </a:r>
          </a:p>
        </p:txBody>
      </p:sp>
      <p:pic>
        <p:nvPicPr>
          <p:cNvPr id="91" name="Picture 90" descr="Graphical user interface, website&#10;&#10;Description automatically generated">
            <a:extLst>
              <a:ext uri="{FF2B5EF4-FFF2-40B4-BE49-F238E27FC236}">
                <a16:creationId xmlns:a16="http://schemas.microsoft.com/office/drawing/2014/main" id="{F2C6472B-5F46-6C47-A30F-F019760E5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875" y="1237154"/>
            <a:ext cx="1399342" cy="787130"/>
          </a:xfrm>
          <a:prstGeom prst="rect">
            <a:avLst/>
          </a:prstGeom>
        </p:spPr>
      </p:pic>
      <p:pic>
        <p:nvPicPr>
          <p:cNvPr id="92" name="Picture 91" descr="A screenshot of a computer&#10;&#10;Description automatically generated with low confidence">
            <a:extLst>
              <a:ext uri="{FF2B5EF4-FFF2-40B4-BE49-F238E27FC236}">
                <a16:creationId xmlns:a16="http://schemas.microsoft.com/office/drawing/2014/main" id="{7F96F64F-7A2C-5049-BD24-E29F28EDD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8672" y="1250845"/>
            <a:ext cx="1892199" cy="776797"/>
          </a:xfrm>
          <a:prstGeom prst="rect">
            <a:avLst/>
          </a:prstGeom>
        </p:spPr>
      </p:pic>
      <p:pic>
        <p:nvPicPr>
          <p:cNvPr id="93" name="Picture 92" descr="A hand holding a tablet in a library&#10;&#10;Description automatically generated with low confidence">
            <a:extLst>
              <a:ext uri="{FF2B5EF4-FFF2-40B4-BE49-F238E27FC236}">
                <a16:creationId xmlns:a16="http://schemas.microsoft.com/office/drawing/2014/main" id="{2EEDAA18-F5EC-BC4C-B4AC-DFD74CF3A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672" y="5371208"/>
            <a:ext cx="2255649" cy="1268080"/>
          </a:xfrm>
          <a:prstGeom prst="rect">
            <a:avLst/>
          </a:prstGeom>
        </p:spPr>
      </p:pic>
      <p:sp>
        <p:nvSpPr>
          <p:cNvPr id="97" name="Rectangle: Rounded Corners 34">
            <a:extLst>
              <a:ext uri="{FF2B5EF4-FFF2-40B4-BE49-F238E27FC236}">
                <a16:creationId xmlns:a16="http://schemas.microsoft.com/office/drawing/2014/main" id="{BFEAF5A4-5408-6347-88CF-872F0400EEEC}"/>
              </a:ext>
            </a:extLst>
          </p:cNvPr>
          <p:cNvSpPr/>
          <p:nvPr/>
        </p:nvSpPr>
        <p:spPr>
          <a:xfrm>
            <a:off x="8604824" y="6580756"/>
            <a:ext cx="616213" cy="185958"/>
          </a:xfrm>
          <a:prstGeom prst="roundRect">
            <a:avLst/>
          </a:prstGeom>
          <a:solidFill>
            <a:schemeClr val="bg1"/>
          </a:solidFill>
          <a:ln>
            <a:solidFill>
              <a:srgbClr val="007CBA"/>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a:lstStyle>
          <a:p>
            <a:pPr lvl="0" algn="ctr">
              <a:defRPr/>
            </a:pPr>
            <a:r>
              <a:rPr lang="en-CA" sz="1333" dirty="0">
                <a:solidFill>
                  <a:prstClr val="black"/>
                </a:solidFill>
                <a:latin typeface="Arial"/>
              </a:rPr>
              <a:t>Wi-Fi</a:t>
            </a:r>
          </a:p>
        </p:txBody>
      </p:sp>
      <p:sp>
        <p:nvSpPr>
          <p:cNvPr id="94" name="Date Placeholder 2">
            <a:extLst>
              <a:ext uri="{FF2B5EF4-FFF2-40B4-BE49-F238E27FC236}">
                <a16:creationId xmlns:a16="http://schemas.microsoft.com/office/drawing/2014/main" id="{5DA0E1DC-CFF5-A842-A7EC-38E5BD97F61B}"/>
              </a:ext>
            </a:extLst>
          </p:cNvPr>
          <p:cNvSpPr>
            <a:spLocks noGrp="1"/>
          </p:cNvSpPr>
          <p:nvPr>
            <p:ph type="dt" sz="half" idx="10"/>
          </p:nvPr>
        </p:nvSpPr>
        <p:spPr>
          <a:xfrm>
            <a:off x="1055688" y="6381750"/>
            <a:ext cx="1800225" cy="142875"/>
          </a:xfrm>
        </p:spPr>
        <p:txBody>
          <a:bodyPr/>
          <a:lstStyle/>
          <a:p>
            <a:fld id="{CEF2045A-ED37-4C1B-B749-EF56D29BE8D3}" type="datetime3">
              <a:rPr lang="en-US" smtClean="0"/>
              <a:t>23 February 2022</a:t>
            </a:fld>
            <a:endParaRPr lang="en-US" dirty="0"/>
          </a:p>
        </p:txBody>
      </p:sp>
      <p:sp>
        <p:nvSpPr>
          <p:cNvPr id="95" name="Footer Placeholder 3">
            <a:extLst>
              <a:ext uri="{FF2B5EF4-FFF2-40B4-BE49-F238E27FC236}">
                <a16:creationId xmlns:a16="http://schemas.microsoft.com/office/drawing/2014/main" id="{14D75452-D5F0-D94E-AE19-49330B82E061}"/>
              </a:ext>
            </a:extLst>
          </p:cNvPr>
          <p:cNvSpPr txBox="1">
            <a:spLocks/>
          </p:cNvSpPr>
          <p:nvPr/>
        </p:nvSpPr>
        <p:spPr>
          <a:xfrm>
            <a:off x="4604497" y="6341260"/>
            <a:ext cx="8785225" cy="142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2"/>
                </a:solidFill>
              </a:rPr>
              <a:t>© BlackBerry QNX</a:t>
            </a:r>
          </a:p>
        </p:txBody>
      </p:sp>
    </p:spTree>
    <p:extLst>
      <p:ext uri="{BB962C8B-B14F-4D97-AF65-F5344CB8AC3E}">
        <p14:creationId xmlns:p14="http://schemas.microsoft.com/office/powerpoint/2010/main" val="199365127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32CB96-41D4-48B5-9D71-2F2F394105C3}"/>
              </a:ext>
            </a:extLst>
          </p:cNvPr>
          <p:cNvSpPr>
            <a:spLocks noGrp="1"/>
          </p:cNvSpPr>
          <p:nvPr>
            <p:ph type="sldNum" sz="quarter" idx="12"/>
          </p:nvPr>
        </p:nvSpPr>
        <p:spPr/>
        <p:txBody>
          <a:bodyPr/>
          <a:lstStyle/>
          <a:p>
            <a:fld id="{A683D178-98AA-4574-9EAA-8EB007C55176}" type="slidenum">
              <a:rPr lang="en-US" smtClean="0"/>
              <a:t>23</a:t>
            </a:fld>
            <a:endParaRPr lang="en-US"/>
          </a:p>
        </p:txBody>
      </p:sp>
      <p:sp>
        <p:nvSpPr>
          <p:cNvPr id="8" name="Title 7">
            <a:extLst>
              <a:ext uri="{FF2B5EF4-FFF2-40B4-BE49-F238E27FC236}">
                <a16:creationId xmlns:a16="http://schemas.microsoft.com/office/drawing/2014/main" id="{7F0BB0A1-CDE8-42B4-BE0D-17B6AD98BE69}"/>
              </a:ext>
            </a:extLst>
          </p:cNvPr>
          <p:cNvSpPr>
            <a:spLocks noGrp="1"/>
          </p:cNvSpPr>
          <p:nvPr>
            <p:ph type="title"/>
          </p:nvPr>
        </p:nvSpPr>
        <p:spPr/>
        <p:txBody>
          <a:bodyPr/>
          <a:lstStyle/>
          <a:p>
            <a:r>
              <a:rPr lang="en-CA" b="1" dirty="0"/>
              <a:t>Black Channel Fault Detection Measures </a:t>
            </a:r>
          </a:p>
        </p:txBody>
      </p:sp>
      <p:graphicFrame>
        <p:nvGraphicFramePr>
          <p:cNvPr id="12" name="Table 3">
            <a:extLst>
              <a:ext uri="{FF2B5EF4-FFF2-40B4-BE49-F238E27FC236}">
                <a16:creationId xmlns:a16="http://schemas.microsoft.com/office/drawing/2014/main" id="{1B12FFD4-B640-4536-B25F-64ECD24C16F3}"/>
              </a:ext>
            </a:extLst>
          </p:cNvPr>
          <p:cNvGraphicFramePr>
            <a:graphicFrameLocks noGrp="1"/>
          </p:cNvGraphicFramePr>
          <p:nvPr/>
        </p:nvGraphicFramePr>
        <p:xfrm>
          <a:off x="855843" y="1323975"/>
          <a:ext cx="10351008" cy="4639432"/>
        </p:xfrm>
        <a:graphic>
          <a:graphicData uri="http://schemas.openxmlformats.org/drawingml/2006/table">
            <a:tbl>
              <a:tblPr firstRow="1" bandRow="1">
                <a:tableStyleId>{00A15C55-8517-42AA-B614-E9B94910E393}</a:tableStyleId>
              </a:tblPr>
              <a:tblGrid>
                <a:gridCol w="4203053">
                  <a:extLst>
                    <a:ext uri="{9D8B030D-6E8A-4147-A177-3AD203B41FA5}">
                      <a16:colId xmlns:a16="http://schemas.microsoft.com/office/drawing/2014/main" val="3983592990"/>
                    </a:ext>
                  </a:extLst>
                </a:gridCol>
                <a:gridCol w="6147955">
                  <a:extLst>
                    <a:ext uri="{9D8B030D-6E8A-4147-A177-3AD203B41FA5}">
                      <a16:colId xmlns:a16="http://schemas.microsoft.com/office/drawing/2014/main" val="3002291043"/>
                    </a:ext>
                  </a:extLst>
                </a:gridCol>
              </a:tblGrid>
              <a:tr h="387490">
                <a:tc>
                  <a:txBody>
                    <a:bodyPr/>
                    <a:lstStyle/>
                    <a:p>
                      <a:pPr fontAlgn="ctr" latinLnBrk="0"/>
                      <a:r>
                        <a:rPr lang="en-CA" sz="1600" dirty="0">
                          <a:effectLst/>
                        </a:rPr>
                        <a:t>Faults</a:t>
                      </a:r>
                      <a:endParaRPr lang="en-CA" sz="1600" b="1" dirty="0">
                        <a:solidFill>
                          <a:schemeClr val="tx1"/>
                        </a:solidFill>
                        <a:effectLst/>
                        <a:latin typeface="arial" panose="020B0604020202020204" pitchFamily="34" charset="0"/>
                      </a:endParaRPr>
                    </a:p>
                  </a:txBody>
                  <a:tcPr marL="47625" marR="47625" marT="19050" marB="19050" anchor="ctr"/>
                </a:tc>
                <a:tc>
                  <a:txBody>
                    <a:bodyPr/>
                    <a:lstStyle/>
                    <a:p>
                      <a:pPr fontAlgn="ctr" latinLnBrk="0"/>
                      <a:r>
                        <a:rPr lang="en-CA" sz="1600" dirty="0">
                          <a:effectLst/>
                        </a:rPr>
                        <a:t>Description</a:t>
                      </a:r>
                      <a:endParaRPr lang="en-CA" sz="1600" b="1" dirty="0">
                        <a:solidFill>
                          <a:schemeClr val="tx1"/>
                        </a:solidFill>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1992600398"/>
                  </a:ext>
                </a:extLst>
              </a:tr>
              <a:tr h="587944">
                <a:tc>
                  <a:txBody>
                    <a:bodyPr/>
                    <a:lstStyle/>
                    <a:p>
                      <a:pPr fontAlgn="ctr" latinLnBrk="0"/>
                      <a:r>
                        <a:rPr lang="en-CA" sz="1600">
                          <a:effectLst/>
                        </a:rPr>
                        <a:t>Incorrect Addressing</a:t>
                      </a:r>
                      <a:endParaRPr lang="en-CA" sz="1600">
                        <a:effectLst/>
                        <a:latin typeface="arial" panose="020B0604020202020204" pitchFamily="34" charset="0"/>
                      </a:endParaRPr>
                    </a:p>
                  </a:txBody>
                  <a:tcPr marL="47625" marR="47625" marT="19050" marB="19050" anchor="ctr"/>
                </a:tc>
                <a:tc>
                  <a:txBody>
                    <a:bodyPr/>
                    <a:lstStyle/>
                    <a:p>
                      <a:pPr fontAlgn="ctr" latinLnBrk="0"/>
                      <a:r>
                        <a:rPr lang="en-CA" sz="1600">
                          <a:effectLst/>
                        </a:rPr>
                        <a:t>Information is accepted from an incorrect sender or by an incorrect receiver.</a:t>
                      </a:r>
                      <a:endParaRPr lang="en-CA" sz="1600">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417289041"/>
                  </a:ext>
                </a:extLst>
              </a:tr>
              <a:tr h="414685">
                <a:tc>
                  <a:txBody>
                    <a:bodyPr/>
                    <a:lstStyle/>
                    <a:p>
                      <a:pPr fontAlgn="ctr" latinLnBrk="0"/>
                      <a:r>
                        <a:rPr lang="en-CA" sz="1600">
                          <a:effectLst/>
                        </a:rPr>
                        <a:t>Corruption</a:t>
                      </a:r>
                      <a:endParaRPr lang="en-CA" sz="1600">
                        <a:effectLst/>
                        <a:latin typeface="arial" panose="020B0604020202020204" pitchFamily="34" charset="0"/>
                      </a:endParaRPr>
                    </a:p>
                  </a:txBody>
                  <a:tcPr marL="47625" marR="47625" marT="19050" marB="19050" anchor="ctr"/>
                </a:tc>
                <a:tc>
                  <a:txBody>
                    <a:bodyPr/>
                    <a:lstStyle/>
                    <a:p>
                      <a:pPr fontAlgn="ctr" latinLnBrk="0"/>
                      <a:r>
                        <a:rPr lang="en-CA" sz="1600">
                          <a:effectLst/>
                        </a:rPr>
                        <a:t>Information is modified or changed on the comm. channel</a:t>
                      </a:r>
                      <a:endParaRPr lang="en-CA" sz="1600">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461627204"/>
                  </a:ext>
                </a:extLst>
              </a:tr>
              <a:tr h="414685">
                <a:tc>
                  <a:txBody>
                    <a:bodyPr/>
                    <a:lstStyle/>
                    <a:p>
                      <a:pPr fontAlgn="ctr" latinLnBrk="0"/>
                      <a:r>
                        <a:rPr lang="en-CA" sz="1600">
                          <a:effectLst/>
                        </a:rPr>
                        <a:t>Repetition</a:t>
                      </a:r>
                      <a:endParaRPr lang="en-CA" sz="1600">
                        <a:effectLst/>
                        <a:latin typeface="arial" panose="020B0604020202020204" pitchFamily="34" charset="0"/>
                      </a:endParaRPr>
                    </a:p>
                  </a:txBody>
                  <a:tcPr marL="47625" marR="47625" marT="19050" marB="19050" anchor="ctr"/>
                </a:tc>
                <a:tc>
                  <a:txBody>
                    <a:bodyPr/>
                    <a:lstStyle/>
                    <a:p>
                      <a:pPr fontAlgn="ctr" latinLnBrk="0"/>
                      <a:r>
                        <a:rPr lang="en-CA" sz="1600">
                          <a:effectLst/>
                        </a:rPr>
                        <a:t>Information is received more than once.</a:t>
                      </a:r>
                      <a:endParaRPr lang="en-CA" sz="1600">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2725069809"/>
                  </a:ext>
                </a:extLst>
              </a:tr>
              <a:tr h="414685">
                <a:tc>
                  <a:txBody>
                    <a:bodyPr/>
                    <a:lstStyle/>
                    <a:p>
                      <a:pPr fontAlgn="ctr" latinLnBrk="0"/>
                      <a:r>
                        <a:rPr lang="en-CA" sz="1600">
                          <a:effectLst/>
                        </a:rPr>
                        <a:t>Incorrect Sequence</a:t>
                      </a:r>
                      <a:endParaRPr lang="en-CA" sz="1600">
                        <a:effectLst/>
                        <a:latin typeface="arial" panose="020B0604020202020204" pitchFamily="34" charset="0"/>
                      </a:endParaRPr>
                    </a:p>
                  </a:txBody>
                  <a:tcPr marL="47625" marR="47625" marT="19050" marB="19050" anchor="ctr"/>
                </a:tc>
                <a:tc>
                  <a:txBody>
                    <a:bodyPr/>
                    <a:lstStyle/>
                    <a:p>
                      <a:pPr fontAlgn="ctr" latinLnBrk="0"/>
                      <a:r>
                        <a:rPr lang="en-CA" sz="1600">
                          <a:effectLst/>
                        </a:rPr>
                        <a:t>Information sequence modified on the comm. channel.</a:t>
                      </a:r>
                      <a:endParaRPr lang="en-CA" sz="1600">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3310670009"/>
                  </a:ext>
                </a:extLst>
              </a:tr>
              <a:tr h="414685">
                <a:tc>
                  <a:txBody>
                    <a:bodyPr/>
                    <a:lstStyle/>
                    <a:p>
                      <a:pPr fontAlgn="ctr" latinLnBrk="0"/>
                      <a:r>
                        <a:rPr lang="en-CA" sz="1600">
                          <a:effectLst/>
                        </a:rPr>
                        <a:t>Loss</a:t>
                      </a:r>
                      <a:endParaRPr lang="en-CA" sz="1600">
                        <a:effectLst/>
                        <a:latin typeface="arial" panose="020B0604020202020204" pitchFamily="34" charset="0"/>
                      </a:endParaRPr>
                    </a:p>
                  </a:txBody>
                  <a:tcPr marL="47625" marR="47625" marT="19050" marB="19050" anchor="ctr"/>
                </a:tc>
                <a:tc>
                  <a:txBody>
                    <a:bodyPr/>
                    <a:lstStyle/>
                    <a:p>
                      <a:pPr fontAlgn="ctr" latinLnBrk="0"/>
                      <a:r>
                        <a:rPr lang="en-CA" sz="1600">
                          <a:effectLst/>
                        </a:rPr>
                        <a:t>Information removed (totally or partially) from comm. channel.</a:t>
                      </a:r>
                      <a:endParaRPr lang="en-CA" sz="1600">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1443589746"/>
                  </a:ext>
                </a:extLst>
              </a:tr>
              <a:tr h="414685">
                <a:tc>
                  <a:txBody>
                    <a:bodyPr/>
                    <a:lstStyle/>
                    <a:p>
                      <a:pPr fontAlgn="ctr" latinLnBrk="0"/>
                      <a:r>
                        <a:rPr lang="en-CA" sz="1600">
                          <a:effectLst/>
                        </a:rPr>
                        <a:t>Insertion</a:t>
                      </a:r>
                      <a:endParaRPr lang="en-CA" sz="1600">
                        <a:effectLst/>
                        <a:latin typeface="arial" panose="020B0604020202020204" pitchFamily="34" charset="0"/>
                      </a:endParaRPr>
                    </a:p>
                  </a:txBody>
                  <a:tcPr marL="47625" marR="47625" marT="19050" marB="19050" anchor="ctr"/>
                </a:tc>
                <a:tc>
                  <a:txBody>
                    <a:bodyPr/>
                    <a:lstStyle/>
                    <a:p>
                      <a:pPr fontAlgn="ctr" latinLnBrk="0"/>
                      <a:r>
                        <a:rPr lang="en-CA" sz="1600">
                          <a:effectLst/>
                        </a:rPr>
                        <a:t>Information added or inserted on comm. channel.</a:t>
                      </a:r>
                      <a:endParaRPr lang="en-CA" sz="1600">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461433314"/>
                  </a:ext>
                </a:extLst>
              </a:tr>
              <a:tr h="587944">
                <a:tc>
                  <a:txBody>
                    <a:bodyPr/>
                    <a:lstStyle/>
                    <a:p>
                      <a:pPr fontAlgn="ctr" latinLnBrk="0"/>
                      <a:r>
                        <a:rPr lang="en-CA" sz="1600">
                          <a:effectLst/>
                        </a:rPr>
                        <a:t>Masquerade</a:t>
                      </a:r>
                      <a:endParaRPr lang="en-CA" sz="1600">
                        <a:effectLst/>
                        <a:latin typeface="arial" panose="020B0604020202020204" pitchFamily="34" charset="0"/>
                      </a:endParaRPr>
                    </a:p>
                  </a:txBody>
                  <a:tcPr marL="47625" marR="47625" marT="19050" marB="19050" anchor="ctr"/>
                </a:tc>
                <a:tc>
                  <a:txBody>
                    <a:bodyPr/>
                    <a:lstStyle/>
                    <a:p>
                      <a:pPr fontAlgn="ctr" latinLnBrk="0"/>
                      <a:r>
                        <a:rPr lang="en-CA" sz="1600">
                          <a:effectLst/>
                        </a:rPr>
                        <a:t>Non-authentic information is accepted as authentic information by a receiver.</a:t>
                      </a:r>
                      <a:endParaRPr lang="en-CA" sz="1600">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2417755313"/>
                  </a:ext>
                </a:extLst>
              </a:tr>
              <a:tr h="587944">
                <a:tc>
                  <a:txBody>
                    <a:bodyPr/>
                    <a:lstStyle/>
                    <a:p>
                      <a:pPr fontAlgn="ctr" latinLnBrk="0"/>
                      <a:r>
                        <a:rPr lang="en-CA" sz="1600">
                          <a:effectLst/>
                        </a:rPr>
                        <a:t>Asymmetric information to multiple receivers</a:t>
                      </a:r>
                      <a:endParaRPr lang="en-CA" sz="1600">
                        <a:effectLst/>
                        <a:latin typeface="arial" panose="020B0604020202020204" pitchFamily="34" charset="0"/>
                      </a:endParaRPr>
                    </a:p>
                  </a:txBody>
                  <a:tcPr marL="47625" marR="47625" marT="19050" marB="19050" anchor="ctr"/>
                </a:tc>
                <a:tc>
                  <a:txBody>
                    <a:bodyPr/>
                    <a:lstStyle/>
                    <a:p>
                      <a:pPr fontAlgn="ctr" latinLnBrk="0"/>
                      <a:r>
                        <a:rPr lang="en-CA" sz="1600">
                          <a:effectLst/>
                        </a:rPr>
                        <a:t>Information received by receivers differs for the same sender on the comm. channel.</a:t>
                      </a:r>
                      <a:endParaRPr lang="en-CA" sz="1600">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1996643967"/>
                  </a:ext>
                </a:extLst>
              </a:tr>
              <a:tr h="414685">
                <a:tc>
                  <a:txBody>
                    <a:bodyPr/>
                    <a:lstStyle/>
                    <a:p>
                      <a:pPr fontAlgn="ctr" latinLnBrk="0"/>
                      <a:r>
                        <a:rPr lang="en-CA" sz="1600" dirty="0">
                          <a:effectLst/>
                        </a:rPr>
                        <a:t>Reception only by subset</a:t>
                      </a:r>
                      <a:endParaRPr lang="en-CA" sz="1600" dirty="0">
                        <a:effectLst/>
                        <a:latin typeface="arial" panose="020B0604020202020204" pitchFamily="34" charset="0"/>
                      </a:endParaRPr>
                    </a:p>
                  </a:txBody>
                  <a:tcPr marL="47625" marR="47625" marT="19050" marB="19050" anchor="ctr"/>
                </a:tc>
                <a:tc>
                  <a:txBody>
                    <a:bodyPr/>
                    <a:lstStyle/>
                    <a:p>
                      <a:pPr fontAlgn="ctr" latinLnBrk="0"/>
                      <a:r>
                        <a:rPr lang="en-CA" sz="1600" dirty="0">
                          <a:effectLst/>
                        </a:rPr>
                        <a:t>Information is not received by all receivers on the comm. channel.</a:t>
                      </a:r>
                      <a:endParaRPr lang="en-CA" sz="1600" dirty="0">
                        <a:effectLst/>
                        <a:latin typeface="arial" panose="020B0604020202020204" pitchFamily="34" charset="0"/>
                      </a:endParaRPr>
                    </a:p>
                  </a:txBody>
                  <a:tcPr marL="47625" marR="47625" marT="19050" marB="19050" anchor="ctr"/>
                </a:tc>
                <a:extLst>
                  <a:ext uri="{0D108BD9-81ED-4DB2-BD59-A6C34878D82A}">
                    <a16:rowId xmlns:a16="http://schemas.microsoft.com/office/drawing/2014/main" val="3398353380"/>
                  </a:ext>
                </a:extLst>
              </a:tr>
            </a:tbl>
          </a:graphicData>
        </a:graphic>
      </p:graphicFrame>
      <p:sp>
        <p:nvSpPr>
          <p:cNvPr id="5" name="Date Placeholder 2">
            <a:extLst>
              <a:ext uri="{FF2B5EF4-FFF2-40B4-BE49-F238E27FC236}">
                <a16:creationId xmlns:a16="http://schemas.microsoft.com/office/drawing/2014/main" id="{E2EAE0F2-B97A-B949-90BC-24AC70D27130}"/>
              </a:ext>
            </a:extLst>
          </p:cNvPr>
          <p:cNvSpPr>
            <a:spLocks noGrp="1"/>
          </p:cNvSpPr>
          <p:nvPr>
            <p:ph type="dt" sz="half" idx="10"/>
          </p:nvPr>
        </p:nvSpPr>
        <p:spPr>
          <a:xfrm>
            <a:off x="1055688" y="6381750"/>
            <a:ext cx="1800225" cy="142875"/>
          </a:xfrm>
        </p:spPr>
        <p:txBody>
          <a:bodyPr/>
          <a:lstStyle/>
          <a:p>
            <a:fld id="{CEF2045A-ED37-4C1B-B749-EF56D29BE8D3}" type="datetime3">
              <a:rPr lang="en-US" smtClean="0"/>
              <a:t>23 February 2022</a:t>
            </a:fld>
            <a:endParaRPr lang="en-US" dirty="0"/>
          </a:p>
        </p:txBody>
      </p:sp>
      <p:sp>
        <p:nvSpPr>
          <p:cNvPr id="6" name="Footer Placeholder 3">
            <a:extLst>
              <a:ext uri="{FF2B5EF4-FFF2-40B4-BE49-F238E27FC236}">
                <a16:creationId xmlns:a16="http://schemas.microsoft.com/office/drawing/2014/main" id="{25FCB1A6-5356-1F4D-AFE9-4EAFCEB044F7}"/>
              </a:ext>
            </a:extLst>
          </p:cNvPr>
          <p:cNvSpPr txBox="1">
            <a:spLocks/>
          </p:cNvSpPr>
          <p:nvPr/>
        </p:nvSpPr>
        <p:spPr>
          <a:xfrm>
            <a:off x="2817994" y="6342520"/>
            <a:ext cx="8785225" cy="142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2"/>
                </a:solidFill>
              </a:rPr>
              <a:t>© BlackBerry QNX</a:t>
            </a:r>
          </a:p>
        </p:txBody>
      </p:sp>
    </p:spTree>
    <p:extLst>
      <p:ext uri="{BB962C8B-B14F-4D97-AF65-F5344CB8AC3E}">
        <p14:creationId xmlns:p14="http://schemas.microsoft.com/office/powerpoint/2010/main" val="247425681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indoor, floor&#10;&#10;Description automatically generated">
            <a:extLst>
              <a:ext uri="{FF2B5EF4-FFF2-40B4-BE49-F238E27FC236}">
                <a16:creationId xmlns:a16="http://schemas.microsoft.com/office/drawing/2014/main" id="{17002082-A060-4269-8F5D-CBF8B96FEE4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170" r="15170"/>
          <a:stretch>
            <a:fillRect/>
          </a:stretch>
        </p:blipFill>
        <p:spPr/>
      </p:pic>
      <p:sp>
        <p:nvSpPr>
          <p:cNvPr id="8" name="Title 7">
            <a:extLst>
              <a:ext uri="{FF2B5EF4-FFF2-40B4-BE49-F238E27FC236}">
                <a16:creationId xmlns:a16="http://schemas.microsoft.com/office/drawing/2014/main" id="{FE23E35E-4AFA-F341-B167-0E46E2364E8C}"/>
              </a:ext>
            </a:extLst>
          </p:cNvPr>
          <p:cNvSpPr>
            <a:spLocks noGrp="1"/>
          </p:cNvSpPr>
          <p:nvPr>
            <p:ph type="title"/>
          </p:nvPr>
        </p:nvSpPr>
        <p:spPr/>
        <p:txBody>
          <a:bodyPr/>
          <a:lstStyle/>
          <a:p>
            <a:r>
              <a:rPr lang="en-US" b="1" dirty="0"/>
              <a:t>Key Takeaways</a:t>
            </a:r>
          </a:p>
        </p:txBody>
      </p:sp>
      <p:sp>
        <p:nvSpPr>
          <p:cNvPr id="9" name="Text Placeholder 8">
            <a:extLst>
              <a:ext uri="{FF2B5EF4-FFF2-40B4-BE49-F238E27FC236}">
                <a16:creationId xmlns:a16="http://schemas.microsoft.com/office/drawing/2014/main" id="{3965DEDD-1750-B64C-8358-27268C72D85A}"/>
              </a:ext>
            </a:extLst>
          </p:cNvPr>
          <p:cNvSpPr>
            <a:spLocks noGrp="1"/>
          </p:cNvSpPr>
          <p:nvPr>
            <p:ph type="body" idx="1"/>
          </p:nvPr>
        </p:nvSpPr>
        <p:spPr/>
        <p:txBody>
          <a:bodyPr/>
          <a:lstStyle/>
          <a:p>
            <a:r>
              <a:rPr lang="en-US" dirty="0"/>
              <a:t>Addressing Medical and Industrial Challenges</a:t>
            </a:r>
          </a:p>
        </p:txBody>
      </p:sp>
      <p:sp>
        <p:nvSpPr>
          <p:cNvPr id="11" name="Content Placeholder 10">
            <a:extLst>
              <a:ext uri="{FF2B5EF4-FFF2-40B4-BE49-F238E27FC236}">
                <a16:creationId xmlns:a16="http://schemas.microsoft.com/office/drawing/2014/main" id="{FECF8C0C-A095-6143-BC6B-4616E709004A}"/>
              </a:ext>
            </a:extLst>
          </p:cNvPr>
          <p:cNvSpPr>
            <a:spLocks noGrp="1"/>
          </p:cNvSpPr>
          <p:nvPr>
            <p:ph sz="half" idx="14"/>
          </p:nvPr>
        </p:nvSpPr>
        <p:spPr/>
        <p:txBody>
          <a:bodyPr/>
          <a:lstStyle/>
          <a:p>
            <a:r>
              <a:rPr lang="en-US" dirty="0"/>
              <a:t>Qt and QNX provide a great combined solutions to address functional safety requirements in medical, industrial and other market segments</a:t>
            </a:r>
          </a:p>
          <a:p>
            <a:r>
              <a:rPr lang="en-US" dirty="0"/>
              <a:t>Using the pre-certified components will save time and money on safety-critical applications</a:t>
            </a:r>
          </a:p>
          <a:p>
            <a:r>
              <a:rPr lang="en-US" dirty="0"/>
              <a:t>We would love to discuss your specific situation</a:t>
            </a:r>
          </a:p>
        </p:txBody>
      </p:sp>
      <p:sp>
        <p:nvSpPr>
          <p:cNvPr id="12" name="Text Placeholder 11">
            <a:extLst>
              <a:ext uri="{FF2B5EF4-FFF2-40B4-BE49-F238E27FC236}">
                <a16:creationId xmlns:a16="http://schemas.microsoft.com/office/drawing/2014/main" id="{1806F7FD-3B5F-DC49-894F-76FC8714CC8D}"/>
              </a:ext>
            </a:extLst>
          </p:cNvPr>
          <p:cNvSpPr>
            <a:spLocks noGrp="1"/>
          </p:cNvSpPr>
          <p:nvPr>
            <p:ph type="body" sz="quarter" idx="15"/>
          </p:nvPr>
        </p:nvSpPr>
        <p:spPr/>
        <p:txBody>
          <a:bodyPr/>
          <a:lstStyle/>
          <a:p>
            <a:endParaRPr lang="en-US" dirty="0"/>
          </a:p>
        </p:txBody>
      </p:sp>
      <p:pic>
        <p:nvPicPr>
          <p:cNvPr id="4" name="Picture 3">
            <a:extLst>
              <a:ext uri="{FF2B5EF4-FFF2-40B4-BE49-F238E27FC236}">
                <a16:creationId xmlns:a16="http://schemas.microsoft.com/office/drawing/2014/main" id="{A26624CA-3078-0442-A789-F862DDAA0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6165850"/>
            <a:ext cx="2565400" cy="304800"/>
          </a:xfrm>
          <a:prstGeom prst="rect">
            <a:avLst/>
          </a:prstGeom>
        </p:spPr>
      </p:pic>
      <p:sp>
        <p:nvSpPr>
          <p:cNvPr id="10" name="Date Placeholder 2">
            <a:extLst>
              <a:ext uri="{FF2B5EF4-FFF2-40B4-BE49-F238E27FC236}">
                <a16:creationId xmlns:a16="http://schemas.microsoft.com/office/drawing/2014/main" id="{A52349D1-BCA2-1044-AFD6-F93D37B17757}"/>
              </a:ext>
            </a:extLst>
          </p:cNvPr>
          <p:cNvSpPr>
            <a:spLocks noGrp="1"/>
          </p:cNvSpPr>
          <p:nvPr>
            <p:ph type="dt" sz="half" idx="10"/>
          </p:nvPr>
        </p:nvSpPr>
        <p:spPr>
          <a:xfrm>
            <a:off x="1055688" y="6381750"/>
            <a:ext cx="1800225" cy="142875"/>
          </a:xfrm>
        </p:spPr>
        <p:txBody>
          <a:bodyPr/>
          <a:lstStyle/>
          <a:p>
            <a:fld id="{CEF2045A-ED37-4C1B-B749-EF56D29BE8D3}" type="datetime3">
              <a:rPr lang="en-US" smtClean="0"/>
              <a:t>23 February 2022</a:t>
            </a:fld>
            <a:endParaRPr lang="en-US" dirty="0"/>
          </a:p>
        </p:txBody>
      </p:sp>
      <p:sp>
        <p:nvSpPr>
          <p:cNvPr id="13" name="Slide Number Placeholder 6">
            <a:extLst>
              <a:ext uri="{FF2B5EF4-FFF2-40B4-BE49-F238E27FC236}">
                <a16:creationId xmlns:a16="http://schemas.microsoft.com/office/drawing/2014/main" id="{CED76B9B-17A8-604A-9289-365CA3D25DB6}"/>
              </a:ext>
            </a:extLst>
          </p:cNvPr>
          <p:cNvSpPr>
            <a:spLocks noGrp="1"/>
          </p:cNvSpPr>
          <p:nvPr>
            <p:ph type="sldNum" sz="quarter" idx="12"/>
          </p:nvPr>
        </p:nvSpPr>
        <p:spPr>
          <a:xfrm>
            <a:off x="550863" y="6381750"/>
            <a:ext cx="504825" cy="142875"/>
          </a:xfrm>
        </p:spPr>
        <p:txBody>
          <a:bodyPr/>
          <a:lstStyle/>
          <a:p>
            <a:fld id="{A683D178-98AA-4574-9EAA-8EB007C55176}" type="slidenum">
              <a:rPr lang="en-US" smtClean="0"/>
              <a:t>24</a:t>
            </a:fld>
            <a:endParaRPr lang="en-US"/>
          </a:p>
        </p:txBody>
      </p:sp>
    </p:spTree>
    <p:extLst>
      <p:ext uri="{BB962C8B-B14F-4D97-AF65-F5344CB8AC3E}">
        <p14:creationId xmlns:p14="http://schemas.microsoft.com/office/powerpoint/2010/main" val="429394457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AEBA1B-D305-BF48-8D47-E31BAC677107}"/>
              </a:ext>
            </a:extLst>
          </p:cNvPr>
          <p:cNvSpPr>
            <a:spLocks noGrp="1"/>
          </p:cNvSpPr>
          <p:nvPr>
            <p:ph type="dt" sz="half" idx="10"/>
          </p:nvPr>
        </p:nvSpPr>
        <p:spPr/>
        <p:txBody>
          <a:bodyPr/>
          <a:lstStyle/>
          <a:p>
            <a:fld id="{41EE7EF2-4523-4BEE-A7B1-C63194E17AF0}" type="datetime3">
              <a:rPr lang="en-US" smtClean="0"/>
              <a:t>23 February 2022</a:t>
            </a:fld>
            <a:endParaRPr lang="en-US"/>
          </a:p>
        </p:txBody>
      </p:sp>
      <p:sp>
        <p:nvSpPr>
          <p:cNvPr id="5" name="Footer Placeholder 4">
            <a:extLst>
              <a:ext uri="{FF2B5EF4-FFF2-40B4-BE49-F238E27FC236}">
                <a16:creationId xmlns:a16="http://schemas.microsoft.com/office/drawing/2014/main" id="{1A044E6F-3AFC-E744-993A-93C666A35924}"/>
              </a:ext>
            </a:extLst>
          </p:cNvPr>
          <p:cNvSpPr>
            <a:spLocks noGrp="1"/>
          </p:cNvSpPr>
          <p:nvPr>
            <p:ph type="ftr" sz="quarter" idx="11"/>
          </p:nvPr>
        </p:nvSpPr>
        <p:spPr/>
        <p:txBody>
          <a:bodyPr/>
          <a:lstStyle/>
          <a:p>
            <a:r>
              <a:rPr lang="en-US"/>
              <a:t>© The Qt Company</a:t>
            </a:r>
          </a:p>
        </p:txBody>
      </p:sp>
      <p:sp>
        <p:nvSpPr>
          <p:cNvPr id="6" name="Slide Number Placeholder 5">
            <a:extLst>
              <a:ext uri="{FF2B5EF4-FFF2-40B4-BE49-F238E27FC236}">
                <a16:creationId xmlns:a16="http://schemas.microsoft.com/office/drawing/2014/main" id="{76B6A596-C770-9544-A691-21941AF48E04}"/>
              </a:ext>
            </a:extLst>
          </p:cNvPr>
          <p:cNvSpPr>
            <a:spLocks noGrp="1"/>
          </p:cNvSpPr>
          <p:nvPr>
            <p:ph type="sldNum" sz="quarter" idx="12"/>
          </p:nvPr>
        </p:nvSpPr>
        <p:spPr/>
        <p:txBody>
          <a:bodyPr/>
          <a:lstStyle/>
          <a:p>
            <a:fld id="{A683D178-98AA-4574-9EAA-8EB007C55176}" type="slidenum">
              <a:rPr lang="en-US" smtClean="0"/>
              <a:t>25</a:t>
            </a:fld>
            <a:endParaRPr lang="en-US"/>
          </a:p>
        </p:txBody>
      </p:sp>
      <p:sp>
        <p:nvSpPr>
          <p:cNvPr id="10" name="Title 9">
            <a:extLst>
              <a:ext uri="{FF2B5EF4-FFF2-40B4-BE49-F238E27FC236}">
                <a16:creationId xmlns:a16="http://schemas.microsoft.com/office/drawing/2014/main" id="{DF3F891E-9F51-A949-895D-FDBBE9B018A7}"/>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73708253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indoor, person&#10;&#10;Description automatically generated">
            <a:extLst>
              <a:ext uri="{FF2B5EF4-FFF2-40B4-BE49-F238E27FC236}">
                <a16:creationId xmlns:a16="http://schemas.microsoft.com/office/drawing/2014/main" id="{FB8A0851-EAF7-4C3E-A87A-29485A0F9D39}"/>
              </a:ext>
            </a:extLst>
          </p:cNvPr>
          <p:cNvPicPr>
            <a:picLocks noChangeAspect="1"/>
          </p:cNvPicPr>
          <p:nvPr/>
        </p:nvPicPr>
        <p:blipFill rotWithShape="1">
          <a:blip r:embed="rId2">
            <a:extLst>
              <a:ext uri="{28A0092B-C50C-407E-A947-70E740481C1C}">
                <a14:useLocalDpi xmlns:a14="http://schemas.microsoft.com/office/drawing/2010/main" val="0"/>
              </a:ext>
            </a:extLst>
          </a:blip>
          <a:srcRect l="1277" r="17515" b="-1"/>
          <a:stretch/>
        </p:blipFill>
        <p:spPr>
          <a:xfrm>
            <a:off x="550864" y="1844675"/>
            <a:ext cx="5257104" cy="4321175"/>
          </a:xfrm>
          <a:prstGeom prst="rect">
            <a:avLst/>
          </a:prstGeom>
          <a:noFill/>
        </p:spPr>
      </p:pic>
      <p:sp>
        <p:nvSpPr>
          <p:cNvPr id="10" name="Content Placeholder 9">
            <a:extLst>
              <a:ext uri="{FF2B5EF4-FFF2-40B4-BE49-F238E27FC236}">
                <a16:creationId xmlns:a16="http://schemas.microsoft.com/office/drawing/2014/main" id="{9A1F203B-C5C8-4257-96FB-DEE8A925C4D4}"/>
              </a:ext>
            </a:extLst>
          </p:cNvPr>
          <p:cNvSpPr>
            <a:spLocks noGrp="1"/>
          </p:cNvSpPr>
          <p:nvPr>
            <p:ph sz="quarter" idx="4"/>
          </p:nvPr>
        </p:nvSpPr>
        <p:spPr>
          <a:xfrm>
            <a:off x="6384032" y="1844675"/>
            <a:ext cx="5257106" cy="4321175"/>
          </a:xfrm>
        </p:spPr>
        <p:txBody>
          <a:bodyPr anchor="t">
            <a:normAutofit lnSpcReduction="10000"/>
          </a:bodyPr>
          <a:lstStyle/>
          <a:p>
            <a:pPr>
              <a:lnSpc>
                <a:spcPct val="90000"/>
              </a:lnSpc>
            </a:pPr>
            <a:r>
              <a:rPr lang="en-US" dirty="0"/>
              <a:t>Functional safety is a major consideration when designing industrial and medical applications</a:t>
            </a:r>
          </a:p>
          <a:p>
            <a:pPr lvl="1">
              <a:lnSpc>
                <a:spcPct val="90000"/>
              </a:lnSpc>
            </a:pPr>
            <a:r>
              <a:rPr lang="en-US" sz="2000" dirty="0"/>
              <a:t>Parts of the system need to be certified, including some aspects of the HMI</a:t>
            </a:r>
          </a:p>
          <a:p>
            <a:pPr lvl="1">
              <a:lnSpc>
                <a:spcPct val="90000"/>
              </a:lnSpc>
            </a:pPr>
            <a:r>
              <a:rPr lang="en-US" sz="2000" dirty="0"/>
              <a:t>This is resulting in mixed-criticality systems conforming to International Electrotechnical Commission (IEC) safety standards</a:t>
            </a:r>
          </a:p>
          <a:p>
            <a:pPr>
              <a:lnSpc>
                <a:spcPct val="90000"/>
              </a:lnSpc>
            </a:pPr>
            <a:r>
              <a:rPr lang="en-US" dirty="0"/>
              <a:t>Qt and QNX have had a strong partnership for decades</a:t>
            </a:r>
          </a:p>
          <a:p>
            <a:pPr>
              <a:lnSpc>
                <a:spcPct val="90000"/>
              </a:lnSpc>
            </a:pPr>
            <a:r>
              <a:rPr lang="en-US" dirty="0"/>
              <a:t>This had led to a strong combined solutions for safety-critical systems</a:t>
            </a:r>
          </a:p>
          <a:p>
            <a:pPr>
              <a:lnSpc>
                <a:spcPct val="90000"/>
              </a:lnSpc>
            </a:pPr>
            <a:r>
              <a:rPr lang="en-US" dirty="0"/>
              <a:t>This webinar will look at how the </a:t>
            </a:r>
            <a:r>
              <a:rPr lang="en-US" dirty="0" err="1"/>
              <a:t>Qt+QNX</a:t>
            </a:r>
            <a:r>
              <a:rPr lang="en-US" dirty="0"/>
              <a:t> solution can be used to address some specific use cases</a:t>
            </a:r>
          </a:p>
        </p:txBody>
      </p:sp>
      <p:sp>
        <p:nvSpPr>
          <p:cNvPr id="3" name="Date Placeholder 2">
            <a:extLst>
              <a:ext uri="{FF2B5EF4-FFF2-40B4-BE49-F238E27FC236}">
                <a16:creationId xmlns:a16="http://schemas.microsoft.com/office/drawing/2014/main" id="{87ACD980-F365-4F24-A261-DF063C84DBEB}"/>
              </a:ext>
            </a:extLst>
          </p:cNvPr>
          <p:cNvSpPr>
            <a:spLocks noGrp="1"/>
          </p:cNvSpPr>
          <p:nvPr>
            <p:ph type="dt" sz="half" idx="10"/>
          </p:nvPr>
        </p:nvSpPr>
        <p:spPr>
          <a:xfrm>
            <a:off x="1055688" y="6381750"/>
            <a:ext cx="1800225" cy="142875"/>
          </a:xfrm>
        </p:spPr>
        <p:txBody>
          <a:bodyPr anchor="ctr">
            <a:normAutofit/>
          </a:bodyPr>
          <a:lstStyle/>
          <a:p>
            <a:pPr>
              <a:spcAft>
                <a:spcPts val="600"/>
              </a:spcAft>
            </a:pPr>
            <a:fld id="{974D56EB-9AD8-48D7-84B0-1A78B762FDFF}" type="datetime3">
              <a:rPr lang="en-US" smtClean="0"/>
              <a:pPr>
                <a:spcAft>
                  <a:spcPts val="600"/>
                </a:spcAft>
              </a:pPr>
              <a:t>23 February 2022</a:t>
            </a:fld>
            <a:endParaRPr lang="en-US"/>
          </a:p>
        </p:txBody>
      </p:sp>
      <p:sp>
        <p:nvSpPr>
          <p:cNvPr id="4" name="Footer Placeholder 3">
            <a:extLst>
              <a:ext uri="{FF2B5EF4-FFF2-40B4-BE49-F238E27FC236}">
                <a16:creationId xmlns:a16="http://schemas.microsoft.com/office/drawing/2014/main" id="{81ADC545-35D1-430A-85AF-EE9F9F390FAF}"/>
              </a:ext>
            </a:extLst>
          </p:cNvPr>
          <p:cNvSpPr>
            <a:spLocks noGrp="1"/>
          </p:cNvSpPr>
          <p:nvPr>
            <p:ph type="ftr" sz="quarter" idx="11"/>
          </p:nvPr>
        </p:nvSpPr>
        <p:spPr>
          <a:xfrm>
            <a:off x="2855912" y="6381750"/>
            <a:ext cx="8785225" cy="142875"/>
          </a:xfrm>
        </p:spPr>
        <p:txBody>
          <a:bodyPr anchor="ctr">
            <a:normAutofit/>
          </a:bodyPr>
          <a:lstStyle/>
          <a:p>
            <a:pPr>
              <a:spcAft>
                <a:spcPts val="600"/>
              </a:spcAft>
            </a:pPr>
            <a:r>
              <a:rPr lang="en-US" dirty="0"/>
              <a:t>© The Qt Company</a:t>
            </a:r>
          </a:p>
        </p:txBody>
      </p:sp>
      <p:sp>
        <p:nvSpPr>
          <p:cNvPr id="5" name="Slide Number Placeholder 4">
            <a:extLst>
              <a:ext uri="{FF2B5EF4-FFF2-40B4-BE49-F238E27FC236}">
                <a16:creationId xmlns:a16="http://schemas.microsoft.com/office/drawing/2014/main" id="{5FE7D1AA-A809-49AC-AFA0-F2280202A3F7}"/>
              </a:ext>
            </a:extLst>
          </p:cNvPr>
          <p:cNvSpPr>
            <a:spLocks noGrp="1"/>
          </p:cNvSpPr>
          <p:nvPr>
            <p:ph type="sldNum" sz="quarter" idx="12"/>
          </p:nvPr>
        </p:nvSpPr>
        <p:spPr>
          <a:xfrm>
            <a:off x="550863" y="6381750"/>
            <a:ext cx="504825" cy="142875"/>
          </a:xfrm>
        </p:spPr>
        <p:txBody>
          <a:bodyPr anchor="ctr">
            <a:normAutofit/>
          </a:bodyPr>
          <a:lstStyle/>
          <a:p>
            <a:pPr>
              <a:spcAft>
                <a:spcPts val="600"/>
              </a:spcAft>
            </a:pPr>
            <a:fld id="{A683D178-98AA-4574-9EAA-8EB007C55176}" type="slidenum">
              <a:rPr lang="en-US" smtClean="0"/>
              <a:pPr>
                <a:spcAft>
                  <a:spcPts val="600"/>
                </a:spcAft>
              </a:pPr>
              <a:t>3</a:t>
            </a:fld>
            <a:endParaRPr lang="en-US"/>
          </a:p>
        </p:txBody>
      </p:sp>
      <p:sp>
        <p:nvSpPr>
          <p:cNvPr id="9" name="Title 8">
            <a:extLst>
              <a:ext uri="{FF2B5EF4-FFF2-40B4-BE49-F238E27FC236}">
                <a16:creationId xmlns:a16="http://schemas.microsoft.com/office/drawing/2014/main" id="{6F15B32E-E4E2-470D-85B3-D41652741E8C}"/>
              </a:ext>
            </a:extLst>
          </p:cNvPr>
          <p:cNvSpPr>
            <a:spLocks noGrp="1"/>
          </p:cNvSpPr>
          <p:nvPr>
            <p:ph type="title"/>
          </p:nvPr>
        </p:nvSpPr>
        <p:spPr>
          <a:xfrm>
            <a:off x="550862" y="692149"/>
            <a:ext cx="11090275" cy="936626"/>
          </a:xfrm>
        </p:spPr>
        <p:txBody>
          <a:bodyPr anchor="t">
            <a:normAutofit/>
          </a:bodyPr>
          <a:lstStyle/>
          <a:p>
            <a:r>
              <a:rPr lang="en-US" b="1" dirty="0"/>
              <a:t>Introduction</a:t>
            </a:r>
          </a:p>
        </p:txBody>
      </p:sp>
      <p:sp>
        <p:nvSpPr>
          <p:cNvPr id="11" name="Text Placeholder 10">
            <a:extLst>
              <a:ext uri="{FF2B5EF4-FFF2-40B4-BE49-F238E27FC236}">
                <a16:creationId xmlns:a16="http://schemas.microsoft.com/office/drawing/2014/main" id="{FA5E0584-81C8-4E3C-8FC9-BABDB5A54159}"/>
              </a:ext>
            </a:extLst>
          </p:cNvPr>
          <p:cNvSpPr>
            <a:spLocks noGrp="1"/>
          </p:cNvSpPr>
          <p:nvPr>
            <p:ph type="body" idx="1"/>
          </p:nvPr>
        </p:nvSpPr>
        <p:spPr>
          <a:xfrm>
            <a:off x="550863" y="476673"/>
            <a:ext cx="11090275" cy="216024"/>
          </a:xfrm>
        </p:spPr>
        <p:txBody>
          <a:bodyPr anchor="ctr">
            <a:normAutofit/>
          </a:bodyPr>
          <a:lstStyle/>
          <a:p>
            <a:pPr>
              <a:spcAft>
                <a:spcPts val="600"/>
              </a:spcAft>
            </a:pPr>
            <a:r>
              <a:rPr lang="en-US" dirty="0"/>
              <a:t>Addressing Medical and Industrial Challenges</a:t>
            </a:r>
          </a:p>
        </p:txBody>
      </p:sp>
    </p:spTree>
    <p:extLst>
      <p:ext uri="{BB962C8B-B14F-4D97-AF65-F5344CB8AC3E}">
        <p14:creationId xmlns:p14="http://schemas.microsoft.com/office/powerpoint/2010/main" val="341013360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0F0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0A7B7F-D1AA-4008-83D8-87FAD772A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3DB27BCB-03C7-4329-B5A6-482559F9FE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3E53FC-4E18-4E0E-BD5A-FB580BFA274A}" type="datetime3">
              <a:rPr kumimoji="0" lang="en-US" sz="900" b="0" i="0" u="none" strike="noStrike" kern="1200" cap="none" spc="0" normalizeH="0" baseline="0" noProof="0" smtClean="0">
                <a:ln>
                  <a:noFill/>
                </a:ln>
                <a:no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 February 2022</a:t>
            </a:fld>
            <a:endParaRPr kumimoji="0" lang="en-US" sz="900" b="0" i="0" u="none" strike="noStrike" kern="1200" cap="none" spc="0" normalizeH="0" baseline="0" noProof="0">
              <a:ln>
                <a:noFill/>
              </a:ln>
              <a:noFill/>
              <a:effectLst/>
              <a:uLnTx/>
              <a:uFillTx/>
              <a:latin typeface="Titillium Web"/>
              <a:ea typeface="+mn-ea"/>
              <a:cs typeface="+mn-cs"/>
            </a:endParaRPr>
          </a:p>
        </p:txBody>
      </p:sp>
      <p:sp>
        <p:nvSpPr>
          <p:cNvPr id="3" name="Footer Placeholder 2">
            <a:extLst>
              <a:ext uri="{FF2B5EF4-FFF2-40B4-BE49-F238E27FC236}">
                <a16:creationId xmlns:a16="http://schemas.microsoft.com/office/drawing/2014/main" id="{CA23E9F2-3BB6-4548-AF39-43C23EC105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noFill/>
                <a:effectLst/>
                <a:uLnTx/>
                <a:uFillTx/>
                <a:latin typeface="Titillium Web"/>
                <a:ea typeface="+mn-ea"/>
                <a:cs typeface="+mn-cs"/>
              </a:rPr>
              <a:t>© The Qt Company</a:t>
            </a:r>
          </a:p>
        </p:txBody>
      </p:sp>
      <p:sp>
        <p:nvSpPr>
          <p:cNvPr id="4" name="Slide Number Placeholder 3">
            <a:extLst>
              <a:ext uri="{FF2B5EF4-FFF2-40B4-BE49-F238E27FC236}">
                <a16:creationId xmlns:a16="http://schemas.microsoft.com/office/drawing/2014/main" id="{A697B959-4D5B-4BEC-8B01-99F72BC7B5B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83D178-98AA-4574-9EAA-8EB007C55176}" type="slidenum">
              <a:rPr kumimoji="0" lang="en-US" sz="900" b="0" i="0" u="none" strike="noStrike" kern="1200" cap="none" spc="0" normalizeH="0" baseline="0" noProof="0" smtClean="0">
                <a:ln>
                  <a:noFill/>
                </a:ln>
                <a:no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noFill/>
              <a:effectLst/>
              <a:uLnTx/>
              <a:uFillTx/>
              <a:latin typeface="Titillium Web"/>
              <a:ea typeface="+mn-ea"/>
              <a:cs typeface="+mn-cs"/>
            </a:endParaRPr>
          </a:p>
        </p:txBody>
      </p:sp>
      <p:pic>
        <p:nvPicPr>
          <p:cNvPr id="21" name="Picture 20">
            <a:extLst>
              <a:ext uri="{FF2B5EF4-FFF2-40B4-BE49-F238E27FC236}">
                <a16:creationId xmlns:a16="http://schemas.microsoft.com/office/drawing/2014/main" id="{FBC79BC4-3E78-4FB2-A433-5C8FB1374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69"/>
            <a:ext cx="12191999" cy="6857531"/>
          </a:xfrm>
          <a:prstGeom prst="rect">
            <a:avLst/>
          </a:prstGeom>
        </p:spPr>
      </p:pic>
      <p:sp>
        <p:nvSpPr>
          <p:cNvPr id="9" name="Text Placeholder 8">
            <a:extLst>
              <a:ext uri="{FF2B5EF4-FFF2-40B4-BE49-F238E27FC236}">
                <a16:creationId xmlns:a16="http://schemas.microsoft.com/office/drawing/2014/main" id="{D6EE9372-8597-4A46-84C9-94EB55FB8BF6}"/>
              </a:ext>
            </a:extLst>
          </p:cNvPr>
          <p:cNvSpPr>
            <a:spLocks noGrp="1"/>
          </p:cNvSpPr>
          <p:nvPr>
            <p:ph type="body" sz="quarter" idx="15"/>
          </p:nvPr>
        </p:nvSpPr>
        <p:spPr>
          <a:xfrm>
            <a:off x="274320" y="182880"/>
            <a:ext cx="425200" cy="323180"/>
          </a:xfrm>
        </p:spPr>
        <p:txBody>
          <a:bodyPr/>
          <a:lstStyle/>
          <a:p>
            <a:endParaRPr lang="en-US" dirty="0"/>
          </a:p>
        </p:txBody>
      </p:sp>
      <p:sp>
        <p:nvSpPr>
          <p:cNvPr id="10" name="Subtitle 6">
            <a:extLst>
              <a:ext uri="{FF2B5EF4-FFF2-40B4-BE49-F238E27FC236}">
                <a16:creationId xmlns:a16="http://schemas.microsoft.com/office/drawing/2014/main" id="{86D5864F-AB0F-49D4-A3DC-2906550B0195}"/>
              </a:ext>
            </a:extLst>
          </p:cNvPr>
          <p:cNvSpPr txBox="1">
            <a:spLocks/>
          </p:cNvSpPr>
          <p:nvPr/>
        </p:nvSpPr>
        <p:spPr>
          <a:xfrm>
            <a:off x="4614068" y="214837"/>
            <a:ext cx="6354762" cy="6159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4000" b="0" i="0" u="none" strike="noStrike" kern="1200" cap="none" spc="0" normalizeH="0" baseline="0" noProof="0" dirty="0">
                <a:ln>
                  <a:noFill/>
                </a:ln>
                <a:solidFill>
                  <a:srgbClr val="09102B"/>
                </a:solidFill>
                <a:effectLst/>
                <a:uLnTx/>
                <a:uFillTx/>
                <a:latin typeface="Titillium Web"/>
                <a:ea typeface="+mn-ea"/>
                <a:cs typeface="+mn-cs"/>
              </a:rPr>
              <a:t>Smart Warehouse Solutions</a:t>
            </a:r>
          </a:p>
        </p:txBody>
      </p:sp>
      <p:sp>
        <p:nvSpPr>
          <p:cNvPr id="13" name="Subtitle 6">
            <a:extLst>
              <a:ext uri="{FF2B5EF4-FFF2-40B4-BE49-F238E27FC236}">
                <a16:creationId xmlns:a16="http://schemas.microsoft.com/office/drawing/2014/main" id="{3114FCCE-6577-46F1-B03B-F22A9821D303}"/>
              </a:ext>
            </a:extLst>
          </p:cNvPr>
          <p:cNvSpPr txBox="1">
            <a:spLocks/>
          </p:cNvSpPr>
          <p:nvPr/>
        </p:nvSpPr>
        <p:spPr>
          <a:xfrm>
            <a:off x="5176836" y="787926"/>
            <a:ext cx="5362575" cy="6159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2400" b="0" i="0" u="none" strike="noStrike" kern="1200" cap="none" spc="0" normalizeH="0" baseline="0" noProof="0" dirty="0">
                <a:ln>
                  <a:noFill/>
                </a:ln>
                <a:solidFill>
                  <a:srgbClr val="09102B"/>
                </a:solidFill>
                <a:effectLst/>
                <a:uLnTx/>
                <a:uFillTx/>
                <a:latin typeface="Titillium Web"/>
                <a:ea typeface="+mn-ea"/>
                <a:cs typeface="+mn-cs"/>
              </a:rPr>
              <a:t>Cross-platform, multi-screen Interactivity</a:t>
            </a:r>
          </a:p>
        </p:txBody>
      </p:sp>
      <p:pic>
        <p:nvPicPr>
          <p:cNvPr id="6" name="Picture 5">
            <a:extLst>
              <a:ext uri="{FF2B5EF4-FFF2-40B4-BE49-F238E27FC236}">
                <a16:creationId xmlns:a16="http://schemas.microsoft.com/office/drawing/2014/main" id="{59804D9C-C3C8-439F-B1C9-E91ABC12C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0277" y="1502166"/>
            <a:ext cx="295692" cy="276302"/>
          </a:xfrm>
          <a:prstGeom prst="rect">
            <a:avLst/>
          </a:prstGeom>
        </p:spPr>
      </p:pic>
      <p:pic>
        <p:nvPicPr>
          <p:cNvPr id="12" name="Picture 11">
            <a:extLst>
              <a:ext uri="{FF2B5EF4-FFF2-40B4-BE49-F238E27FC236}">
                <a16:creationId xmlns:a16="http://schemas.microsoft.com/office/drawing/2014/main" id="{E5800386-0C90-4CC2-B134-882208656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052" y="1309216"/>
            <a:ext cx="1019309" cy="955101"/>
          </a:xfrm>
          <a:prstGeom prst="rect">
            <a:avLst/>
          </a:prstGeom>
        </p:spPr>
      </p:pic>
      <p:pic>
        <p:nvPicPr>
          <p:cNvPr id="23" name="Picture 22">
            <a:extLst>
              <a:ext uri="{FF2B5EF4-FFF2-40B4-BE49-F238E27FC236}">
                <a16:creationId xmlns:a16="http://schemas.microsoft.com/office/drawing/2014/main" id="{94CA8532-2CA2-49CF-A217-7607DC3D19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6768" y="1337702"/>
            <a:ext cx="976210" cy="695912"/>
          </a:xfrm>
          <a:prstGeom prst="rect">
            <a:avLst/>
          </a:prstGeom>
        </p:spPr>
      </p:pic>
      <p:sp>
        <p:nvSpPr>
          <p:cNvPr id="24" name="Subtitle 6">
            <a:extLst>
              <a:ext uri="{FF2B5EF4-FFF2-40B4-BE49-F238E27FC236}">
                <a16:creationId xmlns:a16="http://schemas.microsoft.com/office/drawing/2014/main" id="{8910AAC2-E67F-483F-9B34-323AC67A2048}"/>
              </a:ext>
            </a:extLst>
          </p:cNvPr>
          <p:cNvSpPr txBox="1">
            <a:spLocks/>
          </p:cNvSpPr>
          <p:nvPr/>
        </p:nvSpPr>
        <p:spPr>
          <a:xfrm>
            <a:off x="6163426" y="1495626"/>
            <a:ext cx="762002" cy="2591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1600" b="0" i="0" u="none" strike="noStrike" kern="1200" cap="none" spc="0" normalizeH="0" baseline="0" noProof="0" dirty="0">
                <a:ln>
                  <a:noFill/>
                </a:ln>
                <a:solidFill>
                  <a:srgbClr val="09102B"/>
                </a:solidFill>
                <a:effectLst/>
                <a:uLnTx/>
                <a:uFillTx/>
                <a:latin typeface="Titillium Web"/>
                <a:ea typeface="+mn-ea"/>
                <a:cs typeface="+mn-cs"/>
              </a:rPr>
              <a:t>Desktop</a:t>
            </a:r>
          </a:p>
        </p:txBody>
      </p:sp>
      <p:pic>
        <p:nvPicPr>
          <p:cNvPr id="29" name="Picture 28">
            <a:extLst>
              <a:ext uri="{FF2B5EF4-FFF2-40B4-BE49-F238E27FC236}">
                <a16:creationId xmlns:a16="http://schemas.microsoft.com/office/drawing/2014/main" id="{16DE884A-6BF9-42A6-A7D1-1E6D5A2F2D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1587" y="1479217"/>
            <a:ext cx="583352" cy="322199"/>
          </a:xfrm>
          <a:prstGeom prst="rect">
            <a:avLst/>
          </a:prstGeom>
        </p:spPr>
      </p:pic>
      <p:sp>
        <p:nvSpPr>
          <p:cNvPr id="25" name="Subtitle 6">
            <a:extLst>
              <a:ext uri="{FF2B5EF4-FFF2-40B4-BE49-F238E27FC236}">
                <a16:creationId xmlns:a16="http://schemas.microsoft.com/office/drawing/2014/main" id="{5E44E940-D6B3-4A75-80EC-AF1A1800882D}"/>
              </a:ext>
            </a:extLst>
          </p:cNvPr>
          <p:cNvSpPr txBox="1">
            <a:spLocks/>
          </p:cNvSpPr>
          <p:nvPr/>
        </p:nvSpPr>
        <p:spPr>
          <a:xfrm>
            <a:off x="8960011" y="1556064"/>
            <a:ext cx="609723" cy="2591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1600" b="0" i="0" u="none" strike="noStrike" kern="1200" cap="none" spc="0" normalizeH="0" baseline="0" noProof="0" dirty="0">
                <a:ln>
                  <a:noFill/>
                </a:ln>
                <a:solidFill>
                  <a:srgbClr val="09102B"/>
                </a:solidFill>
                <a:effectLst/>
                <a:uLnTx/>
                <a:uFillTx/>
                <a:latin typeface="Titillium Web"/>
                <a:ea typeface="+mn-ea"/>
                <a:cs typeface="+mn-cs"/>
              </a:rPr>
              <a:t>Tablet</a:t>
            </a:r>
          </a:p>
        </p:txBody>
      </p:sp>
      <p:sp>
        <p:nvSpPr>
          <p:cNvPr id="26" name="Subtitle 6">
            <a:extLst>
              <a:ext uri="{FF2B5EF4-FFF2-40B4-BE49-F238E27FC236}">
                <a16:creationId xmlns:a16="http://schemas.microsoft.com/office/drawing/2014/main" id="{85823072-67B6-4B56-9368-336848250670}"/>
              </a:ext>
            </a:extLst>
          </p:cNvPr>
          <p:cNvSpPr txBox="1">
            <a:spLocks/>
          </p:cNvSpPr>
          <p:nvPr/>
        </p:nvSpPr>
        <p:spPr>
          <a:xfrm>
            <a:off x="7642206" y="1847371"/>
            <a:ext cx="422114" cy="2591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1600" b="0" i="0" u="none" strike="noStrike" kern="1200" cap="none" spc="0" normalizeH="0" baseline="0" noProof="0" dirty="0">
                <a:ln>
                  <a:noFill/>
                </a:ln>
                <a:solidFill>
                  <a:srgbClr val="09102B"/>
                </a:solidFill>
                <a:effectLst/>
                <a:uLnTx/>
                <a:uFillTx/>
                <a:latin typeface="Titillium Web"/>
                <a:ea typeface="+mn-ea"/>
                <a:cs typeface="+mn-cs"/>
              </a:rPr>
              <a:t>MCU</a:t>
            </a:r>
          </a:p>
        </p:txBody>
      </p:sp>
      <p:sp>
        <p:nvSpPr>
          <p:cNvPr id="19" name="Footer Placeholder 7">
            <a:extLst>
              <a:ext uri="{FF2B5EF4-FFF2-40B4-BE49-F238E27FC236}">
                <a16:creationId xmlns:a16="http://schemas.microsoft.com/office/drawing/2014/main" id="{8790CEEB-40BD-49D5-B5F8-0F7422FD0B9C}"/>
              </a:ext>
            </a:extLst>
          </p:cNvPr>
          <p:cNvSpPr txBox="1">
            <a:spLocks/>
          </p:cNvSpPr>
          <p:nvPr/>
        </p:nvSpPr>
        <p:spPr>
          <a:xfrm>
            <a:off x="2525712" y="6534150"/>
            <a:ext cx="9615488" cy="142875"/>
          </a:xfrm>
          <a:prstGeom prst="rect">
            <a:avLst/>
          </a:prstGeom>
        </p:spPr>
        <p:txBody>
          <a:bodyPr vert="horz" lIns="0" tIns="0" rIns="0" bIns="0" rtlCol="0" anchor="ctr" anchorCtr="0">
            <a:noAutofit/>
          </a:bodyPr>
          <a:lstStyle>
            <a:defPPr>
              <a:defRPr lang="fi-FI"/>
            </a:defPPr>
            <a:lvl1pPr marL="0" algn="l" defTabSz="914400" rtl="0" eaLnBrk="1" latinLnBrk="0" hangingPunct="1">
              <a:defRPr sz="9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9102B"/>
                </a:solidFill>
                <a:effectLst/>
                <a:uLnTx/>
                <a:uFillTx/>
                <a:latin typeface="Titillium Web"/>
                <a:ea typeface="+mn-ea"/>
                <a:cs typeface="+mn-cs"/>
              </a:rPr>
              <a:t>© The Qt Company</a:t>
            </a:r>
          </a:p>
        </p:txBody>
      </p:sp>
      <p:sp>
        <p:nvSpPr>
          <p:cNvPr id="20" name="Date Placeholder 6">
            <a:extLst>
              <a:ext uri="{FF2B5EF4-FFF2-40B4-BE49-F238E27FC236}">
                <a16:creationId xmlns:a16="http://schemas.microsoft.com/office/drawing/2014/main" id="{FCD740D4-2B24-429A-9C58-B38C15B3AA84}"/>
              </a:ext>
            </a:extLst>
          </p:cNvPr>
          <p:cNvSpPr txBox="1">
            <a:spLocks/>
          </p:cNvSpPr>
          <p:nvPr/>
        </p:nvSpPr>
        <p:spPr>
          <a:xfrm>
            <a:off x="1208088" y="6534150"/>
            <a:ext cx="1800225" cy="142875"/>
          </a:xfrm>
          <a:prstGeom prst="rect">
            <a:avLst/>
          </a:prstGeom>
        </p:spPr>
        <p:txBody>
          <a:bodyPr vert="horz" lIns="0" tIns="0" rIns="0" bIns="0" rtlCol="0" anchor="ctr" anchorCtr="0">
            <a:noAutofit/>
          </a:bodyPr>
          <a:lstStyle>
            <a:defPPr>
              <a:defRPr lang="fi-FI"/>
            </a:defPPr>
            <a:lvl1pPr marL="0" algn="l" defTabSz="914400" rtl="0" eaLnBrk="1" latinLnBrk="0" hangingPunct="1">
              <a:defRPr sz="9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6334F80-94F6-4B58-A5A4-91A857934CB0}" type="datetime3">
              <a:rPr kumimoji="0" lang="en-US" sz="900" b="0" i="0" u="none" strike="noStrike" kern="1200" cap="none" spc="0" normalizeH="0" baseline="0" noProof="0" smtClean="0">
                <a:ln>
                  <a:noFill/>
                </a:ln>
                <a:solidFill>
                  <a:srgbClr val="09102B"/>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 February 2022</a:t>
            </a:fld>
            <a:endParaRPr kumimoji="0" lang="en-US" sz="900" b="0" i="0" u="none" strike="noStrike" kern="1200" cap="none" spc="0" normalizeH="0" baseline="0" noProof="0" dirty="0">
              <a:ln>
                <a:noFill/>
              </a:ln>
              <a:solidFill>
                <a:srgbClr val="09102B"/>
              </a:solidFill>
              <a:effectLst/>
              <a:uLnTx/>
              <a:uFillTx/>
              <a:latin typeface="Titillium Web"/>
              <a:ea typeface="+mn-ea"/>
              <a:cs typeface="+mn-cs"/>
            </a:endParaRPr>
          </a:p>
        </p:txBody>
      </p:sp>
      <p:sp>
        <p:nvSpPr>
          <p:cNvPr id="22" name="Slide Number Placeholder 8">
            <a:extLst>
              <a:ext uri="{FF2B5EF4-FFF2-40B4-BE49-F238E27FC236}">
                <a16:creationId xmlns:a16="http://schemas.microsoft.com/office/drawing/2014/main" id="{E3819383-97F5-43B7-9CE9-C0A88CAB70D7}"/>
              </a:ext>
            </a:extLst>
          </p:cNvPr>
          <p:cNvSpPr txBox="1">
            <a:spLocks/>
          </p:cNvSpPr>
          <p:nvPr/>
        </p:nvSpPr>
        <p:spPr>
          <a:xfrm>
            <a:off x="703263" y="6534150"/>
            <a:ext cx="504825" cy="142875"/>
          </a:xfrm>
          <a:prstGeom prst="rect">
            <a:avLst/>
          </a:prstGeom>
        </p:spPr>
        <p:txBody>
          <a:bodyPr vert="horz" lIns="0" tIns="0" rIns="0" bIns="0" rtlCol="0" anchor="ctr" anchorCtr="0">
            <a:noAutofit/>
          </a:bodyPr>
          <a:lstStyle>
            <a:defPPr>
              <a:defRPr lang="fi-FI"/>
            </a:defPPr>
            <a:lvl1pPr marL="0" algn="l" defTabSz="914400" rtl="0" eaLnBrk="1" latinLnBrk="0" hangingPunct="1">
              <a:defRPr sz="9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683D178-98AA-4574-9EAA-8EB007C55176}" type="slidenum">
              <a:rPr kumimoji="0" lang="en-US" sz="900" b="0" i="0" u="none" strike="noStrike" kern="1200" cap="none" spc="0" normalizeH="0" baseline="0" noProof="0" smtClean="0">
                <a:ln>
                  <a:noFill/>
                </a:ln>
                <a:solidFill>
                  <a:srgbClr val="09102B"/>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09102B"/>
              </a:solidFill>
              <a:effectLst/>
              <a:uLnTx/>
              <a:uFillTx/>
              <a:latin typeface="Titillium Web"/>
              <a:ea typeface="+mn-ea"/>
              <a:cs typeface="+mn-cs"/>
            </a:endParaRPr>
          </a:p>
        </p:txBody>
      </p:sp>
    </p:spTree>
    <p:extLst>
      <p:ext uri="{BB962C8B-B14F-4D97-AF65-F5344CB8AC3E}">
        <p14:creationId xmlns:p14="http://schemas.microsoft.com/office/powerpoint/2010/main" val="246726127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24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32B2F-2FCC-43D0-B7DA-9B4855F75E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51" t="43590" r="8243"/>
          <a:stretch/>
        </p:blipFill>
        <p:spPr>
          <a:xfrm>
            <a:off x="-1" y="0"/>
            <a:ext cx="12192001" cy="6858000"/>
          </a:xfrm>
          <a:prstGeom prst="rect">
            <a:avLst/>
          </a:prstGeom>
        </p:spPr>
      </p:pic>
      <p:sp>
        <p:nvSpPr>
          <p:cNvPr id="2" name="Title 1"/>
          <p:cNvSpPr>
            <a:spLocks noGrp="1"/>
          </p:cNvSpPr>
          <p:nvPr>
            <p:ph type="ctrTitle"/>
          </p:nvPr>
        </p:nvSpPr>
        <p:spPr>
          <a:xfrm>
            <a:off x="1" y="1"/>
            <a:ext cx="5270500" cy="6857999"/>
          </a:xfrm>
          <a:solidFill>
            <a:srgbClr val="151E27">
              <a:alpha val="95000"/>
            </a:srgbClr>
          </a:solidFill>
        </p:spPr>
        <p:txBody>
          <a:bodyPr tIns="1260000">
            <a:noAutofit/>
          </a:bodyPr>
          <a:lstStyle/>
          <a:p>
            <a:r>
              <a:rPr lang="en-US" b="1" dirty="0">
                <a:solidFill>
                  <a:schemeClr val="bg1"/>
                </a:solidFill>
                <a:latin typeface="TITILLIUM WEBTHIN" panose="00000300000000000000" pitchFamily="2" charset="0"/>
              </a:rPr>
              <a:t>Qt Design Studio</a:t>
            </a:r>
            <a:endParaRPr lang="en-US" b="1" noProof="0" dirty="0">
              <a:solidFill>
                <a:schemeClr val="bg1"/>
              </a:solidFill>
              <a:latin typeface="TITILLIUM WEBTHIN" panose="00000300000000000000" pitchFamily="2" charset="0"/>
            </a:endParaRPr>
          </a:p>
        </p:txBody>
      </p:sp>
      <p:sp>
        <p:nvSpPr>
          <p:cNvPr id="8" name="Footer Placeholder 7"/>
          <p:cNvSpPr>
            <a:spLocks noGrp="1"/>
          </p:cNvSpPr>
          <p:nvPr>
            <p:ph type="ftr" sz="quarter" idx="11"/>
          </p:nvPr>
        </p:nvSpPr>
        <p:spPr>
          <a:xfrm>
            <a:off x="2373312" y="6381750"/>
            <a:ext cx="9615488" cy="1428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48895"/>
                </a:solidFill>
                <a:effectLst/>
                <a:uLnTx/>
                <a:uFillTx/>
                <a:latin typeface="Titillium Web"/>
                <a:ea typeface="+mn-ea"/>
                <a:cs typeface="+mn-cs"/>
              </a:rPr>
              <a:t>© The Qt Company</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334F80-94F6-4B58-A5A4-91A857934CB0}" type="datetime3">
              <a:rPr kumimoji="0" lang="en-US" sz="900" b="0" i="0" u="none" strike="noStrike" kern="1200" cap="none" spc="0" normalizeH="0" baseline="0" noProof="0" smtClean="0">
                <a:ln>
                  <a:noFill/>
                </a:ln>
                <a:solidFill>
                  <a:srgbClr val="848895"/>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 February 2022</a:t>
            </a:fld>
            <a:endParaRPr kumimoji="0" lang="en-US" sz="900" b="0" i="0" u="none" strike="noStrike" kern="1200" cap="none" spc="0" normalizeH="0" baseline="0" noProof="0">
              <a:ln>
                <a:noFill/>
              </a:ln>
              <a:solidFill>
                <a:srgbClr val="848895"/>
              </a:solidFill>
              <a:effectLst/>
              <a:uLnTx/>
              <a:uFillTx/>
              <a:latin typeface="Titillium Web"/>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83D178-98AA-4574-9EAA-8EB007C55176}" type="slidenum">
              <a:rPr kumimoji="0" lang="en-US" sz="900" b="0" i="0" u="none" strike="noStrike" kern="1200" cap="none" spc="0" normalizeH="0" baseline="0" noProof="0" smtClean="0">
                <a:ln>
                  <a:noFill/>
                </a:ln>
                <a:solidFill>
                  <a:srgbClr val="848895"/>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848895"/>
              </a:solidFill>
              <a:effectLst/>
              <a:uLnTx/>
              <a:uFillTx/>
              <a:latin typeface="Titillium Web"/>
              <a:ea typeface="+mn-ea"/>
              <a:cs typeface="+mn-cs"/>
            </a:endParaRPr>
          </a:p>
        </p:txBody>
      </p:sp>
      <p:sp>
        <p:nvSpPr>
          <p:cNvPr id="10" name="Text Placeholder 22">
            <a:extLst>
              <a:ext uri="{FF2B5EF4-FFF2-40B4-BE49-F238E27FC236}">
                <a16:creationId xmlns:a16="http://schemas.microsoft.com/office/drawing/2014/main" id="{E77A045F-A9B1-FF43-8071-24ACB6450D63}"/>
              </a:ext>
            </a:extLst>
          </p:cNvPr>
          <p:cNvSpPr txBox="1">
            <a:spLocks/>
          </p:cNvSpPr>
          <p:nvPr/>
        </p:nvSpPr>
        <p:spPr>
          <a:xfrm>
            <a:off x="550862" y="5517232"/>
            <a:ext cx="4897437" cy="648618"/>
          </a:xfrm>
          <a:prstGeom prst="rect">
            <a:avLst/>
          </a:prstGeom>
        </p:spPr>
        <p:txBody>
          <a:bodyPr>
            <a:normAutofit fontScale="85000" lnSpcReduction="20000"/>
          </a:bodyPr>
          <a:lst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1200" b="0" i="0" u="none" strike="noStrike" kern="1200" cap="none" spc="0" normalizeH="0" baseline="0" noProof="0" dirty="0">
                <a:ln>
                  <a:noFill/>
                </a:ln>
                <a:solidFill>
                  <a:prstClr val="white"/>
                </a:solidFill>
                <a:effectLst/>
                <a:uLnTx/>
                <a:uFillTx/>
                <a:latin typeface="TITILLIUM WEBTHIN" pitchFamily="2" charset="77"/>
                <a:ea typeface="+mn-ea"/>
                <a:cs typeface="+mn-cs"/>
              </a:rPr>
              <a:t>Shawn Dorsey</a:t>
            </a:r>
            <a:endParaRPr kumimoji="0" lang="en-FI" sz="1200" b="0" i="0" u="none" strike="noStrike" kern="1200" cap="none" spc="0" normalizeH="0" baseline="0" noProof="0" dirty="0">
              <a:ln>
                <a:noFill/>
              </a:ln>
              <a:solidFill>
                <a:prstClr val="white"/>
              </a:solidFill>
              <a:effectLst/>
              <a:uLnTx/>
              <a:uFillTx/>
              <a:latin typeface="TITILLIUM WEBTHIN" pitchFamily="2" charset="77"/>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1200" b="0" i="0" u="none" strike="noStrike" kern="1200" cap="none" spc="0" normalizeH="0" baseline="0" noProof="0" dirty="0">
                <a:ln>
                  <a:noFill/>
                </a:ln>
                <a:solidFill>
                  <a:prstClr val="white"/>
                </a:solidFill>
                <a:effectLst/>
                <a:uLnTx/>
                <a:uFillTx/>
                <a:latin typeface="TITILLIUM WEBTHIN" pitchFamily="2" charset="77"/>
                <a:ea typeface="+mn-ea"/>
                <a:cs typeface="+mn-cs"/>
              </a:rPr>
              <a:t>Sr. Technical Artist</a:t>
            </a:r>
            <a:endParaRPr kumimoji="0" lang="en-FI" sz="1200" b="0" i="0" u="none" strike="noStrike" kern="1200" cap="none" spc="0" normalizeH="0" baseline="0" noProof="0" dirty="0">
              <a:ln>
                <a:noFill/>
              </a:ln>
              <a:solidFill>
                <a:prstClr val="white"/>
              </a:solidFill>
              <a:effectLst/>
              <a:uLnTx/>
              <a:uFillTx/>
              <a:latin typeface="TITILLIUM WEBTHIN" pitchFamily="2" charset="77"/>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fi-FI" sz="1200" b="0" i="0" u="none" strike="noStrike" kern="1200" cap="none" spc="0" normalizeH="0" baseline="0" noProof="0" dirty="0">
                <a:ln>
                  <a:noFill/>
                </a:ln>
                <a:solidFill>
                  <a:prstClr val="white"/>
                </a:solidFill>
                <a:effectLst/>
                <a:uLnTx/>
                <a:uFillTx/>
                <a:latin typeface="TITILLIUM WEBTHIN" pitchFamily="2" charset="77"/>
                <a:ea typeface="+mn-ea"/>
                <a:cs typeface="+mn-cs"/>
              </a:rPr>
              <a:t>shawn.dorsey</a:t>
            </a:r>
            <a:r>
              <a:rPr kumimoji="0" lang="en-FI" sz="1200" b="0" i="0" u="none" strike="noStrike" kern="1200" cap="none" spc="0" normalizeH="0" baseline="0" noProof="0" dirty="0">
                <a:ln>
                  <a:noFill/>
                </a:ln>
                <a:solidFill>
                  <a:prstClr val="white"/>
                </a:solidFill>
                <a:effectLst/>
                <a:uLnTx/>
                <a:uFillTx/>
                <a:latin typeface="TITILLIUM WEBTHIN" pitchFamily="2" charset="77"/>
                <a:ea typeface="+mn-ea"/>
                <a:cs typeface="+mn-cs"/>
              </a:rPr>
              <a:t>@qt.io</a:t>
            </a:r>
          </a:p>
        </p:txBody>
      </p:sp>
      <p:pic>
        <p:nvPicPr>
          <p:cNvPr id="12" name="Obraz 5">
            <a:extLst>
              <a:ext uri="{FF2B5EF4-FFF2-40B4-BE49-F238E27FC236}">
                <a16:creationId xmlns:a16="http://schemas.microsoft.com/office/drawing/2014/main" id="{5422A0F7-F043-413E-9BB0-6ACC714C16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845" y="1794168"/>
            <a:ext cx="817955" cy="817955"/>
          </a:xfrm>
          <a:prstGeom prst="rect">
            <a:avLst/>
          </a:prstGeom>
          <a:effectLst>
            <a:outerShdw blurRad="50800" dist="38100" dir="2700000" algn="tl" rotWithShape="0">
              <a:prstClr val="black">
                <a:alpha val="40000"/>
              </a:prstClr>
            </a:outerShdw>
          </a:effectLst>
        </p:spPr>
      </p:pic>
      <p:sp>
        <p:nvSpPr>
          <p:cNvPr id="19" name="Text Placeholder 18">
            <a:extLst>
              <a:ext uri="{FF2B5EF4-FFF2-40B4-BE49-F238E27FC236}">
                <a16:creationId xmlns:a16="http://schemas.microsoft.com/office/drawing/2014/main" id="{D650EAE9-8E70-4460-A654-B71A34688F2C}"/>
              </a:ext>
            </a:extLst>
          </p:cNvPr>
          <p:cNvSpPr>
            <a:spLocks noGrp="1"/>
          </p:cNvSpPr>
          <p:nvPr>
            <p:ph type="body" sz="quarter" idx="15"/>
          </p:nvPr>
        </p:nvSpPr>
        <p:spPr>
          <a:xfrm>
            <a:off x="10921592" y="6217920"/>
            <a:ext cx="720000" cy="529200"/>
          </a:xfrm>
          <a:blipFill dpi="0" rotWithShape="1">
            <a:blip r:embed="rId5"/>
            <a:srcRect/>
            <a:stretch>
              <a:fillRect/>
            </a:stretch>
          </a:blipFill>
        </p:spPr>
        <p:txBody>
          <a:bodyPr/>
          <a:lstStyle/>
          <a:p>
            <a:endParaRPr lang="en-US" dirty="0"/>
          </a:p>
        </p:txBody>
      </p:sp>
    </p:spTree>
    <p:extLst>
      <p:ext uri="{BB962C8B-B14F-4D97-AF65-F5344CB8AC3E}">
        <p14:creationId xmlns:p14="http://schemas.microsoft.com/office/powerpoint/2010/main" val="166709285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0F0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0A7B7F-D1AA-4008-83D8-87FAD772A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3DB27BCB-03C7-4329-B5A6-482559F9FE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3E53FC-4E18-4E0E-BD5A-FB580BFA274A}" type="datetime3">
              <a:rPr kumimoji="0" lang="en-US" sz="900" b="0" i="0" u="none" strike="noStrike" kern="1200" cap="none" spc="0" normalizeH="0" baseline="0" noProof="0" smtClean="0">
                <a:ln>
                  <a:noFill/>
                </a:ln>
                <a:no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 February 2022</a:t>
            </a:fld>
            <a:endParaRPr kumimoji="0" lang="en-US" sz="900" b="0" i="0" u="none" strike="noStrike" kern="1200" cap="none" spc="0" normalizeH="0" baseline="0" noProof="0" dirty="0">
              <a:ln>
                <a:noFill/>
              </a:ln>
              <a:noFill/>
              <a:effectLst/>
              <a:uLnTx/>
              <a:uFillTx/>
              <a:latin typeface="Titillium Web"/>
              <a:ea typeface="+mn-ea"/>
              <a:cs typeface="+mn-cs"/>
            </a:endParaRPr>
          </a:p>
        </p:txBody>
      </p:sp>
      <p:sp>
        <p:nvSpPr>
          <p:cNvPr id="3" name="Footer Placeholder 2">
            <a:extLst>
              <a:ext uri="{FF2B5EF4-FFF2-40B4-BE49-F238E27FC236}">
                <a16:creationId xmlns:a16="http://schemas.microsoft.com/office/drawing/2014/main" id="{CA23E9F2-3BB6-4548-AF39-43C23EC105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noFill/>
                <a:effectLst/>
                <a:uLnTx/>
                <a:uFillTx/>
                <a:latin typeface="Titillium Web"/>
                <a:ea typeface="+mn-ea"/>
                <a:cs typeface="+mn-cs"/>
              </a:rPr>
              <a:t>© The Qt Company</a:t>
            </a:r>
          </a:p>
        </p:txBody>
      </p:sp>
      <p:sp>
        <p:nvSpPr>
          <p:cNvPr id="4" name="Slide Number Placeholder 3">
            <a:extLst>
              <a:ext uri="{FF2B5EF4-FFF2-40B4-BE49-F238E27FC236}">
                <a16:creationId xmlns:a16="http://schemas.microsoft.com/office/drawing/2014/main" id="{A697B959-4D5B-4BEC-8B01-99F72BC7B5B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83D178-98AA-4574-9EAA-8EB007C55176}" type="slidenum">
              <a:rPr kumimoji="0" lang="en-US" sz="900" b="0" i="0" u="none" strike="noStrike" kern="1200" cap="none" spc="0" normalizeH="0" baseline="0" noProof="0" smtClean="0">
                <a:ln>
                  <a:noFill/>
                </a:ln>
                <a:no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noFill/>
              <a:effectLst/>
              <a:uLnTx/>
              <a:uFillTx/>
              <a:latin typeface="Titillium Web"/>
              <a:ea typeface="+mn-ea"/>
              <a:cs typeface="+mn-cs"/>
            </a:endParaRPr>
          </a:p>
        </p:txBody>
      </p:sp>
      <p:sp>
        <p:nvSpPr>
          <p:cNvPr id="9" name="Text Placeholder 8">
            <a:extLst>
              <a:ext uri="{FF2B5EF4-FFF2-40B4-BE49-F238E27FC236}">
                <a16:creationId xmlns:a16="http://schemas.microsoft.com/office/drawing/2014/main" id="{D6EE9372-8597-4A46-84C9-94EB55FB8BF6}"/>
              </a:ext>
            </a:extLst>
          </p:cNvPr>
          <p:cNvSpPr>
            <a:spLocks noGrp="1"/>
          </p:cNvSpPr>
          <p:nvPr>
            <p:ph type="body" sz="quarter" idx="15"/>
          </p:nvPr>
        </p:nvSpPr>
        <p:spPr>
          <a:xfrm>
            <a:off x="274320" y="182880"/>
            <a:ext cx="429768" cy="320040"/>
          </a:xfrm>
        </p:spPr>
        <p:txBody>
          <a:bodyPr/>
          <a:lstStyle/>
          <a:p>
            <a:endParaRPr lang="en-US" dirty="0"/>
          </a:p>
        </p:txBody>
      </p:sp>
      <p:pic>
        <p:nvPicPr>
          <p:cNvPr id="10" name="Picture 9">
            <a:extLst>
              <a:ext uri="{FF2B5EF4-FFF2-40B4-BE49-F238E27FC236}">
                <a16:creationId xmlns:a16="http://schemas.microsoft.com/office/drawing/2014/main" id="{A6547BB0-14EE-4A84-928B-09FC2ED0F8BF}"/>
              </a:ext>
            </a:extLst>
          </p:cNvPr>
          <p:cNvPicPr>
            <a:picLocks noChangeAspect="1"/>
          </p:cNvPicPr>
          <p:nvPr/>
        </p:nvPicPr>
        <p:blipFill rotWithShape="1">
          <a:blip r:embed="rId3">
            <a:extLst>
              <a:ext uri="{28A0092B-C50C-407E-A947-70E740481C1C}">
                <a14:useLocalDpi xmlns:a14="http://schemas.microsoft.com/office/drawing/2010/main" val="0"/>
              </a:ext>
            </a:extLst>
          </a:blip>
          <a:srcRect r="62480"/>
          <a:stretch/>
        </p:blipFill>
        <p:spPr>
          <a:xfrm>
            <a:off x="5184928" y="315349"/>
            <a:ext cx="844711" cy="1076167"/>
          </a:xfrm>
          <a:prstGeom prst="rect">
            <a:avLst/>
          </a:prstGeom>
        </p:spPr>
      </p:pic>
      <p:pic>
        <p:nvPicPr>
          <p:cNvPr id="12" name="Picture 11">
            <a:extLst>
              <a:ext uri="{FF2B5EF4-FFF2-40B4-BE49-F238E27FC236}">
                <a16:creationId xmlns:a16="http://schemas.microsoft.com/office/drawing/2014/main" id="{11D76DA3-48AE-4766-A085-DA465207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7275" y="400354"/>
            <a:ext cx="1116994" cy="906156"/>
          </a:xfrm>
          <a:prstGeom prst="rect">
            <a:avLst/>
          </a:prstGeom>
        </p:spPr>
      </p:pic>
      <p:sp>
        <p:nvSpPr>
          <p:cNvPr id="13" name="Subtitle 6">
            <a:extLst>
              <a:ext uri="{FF2B5EF4-FFF2-40B4-BE49-F238E27FC236}">
                <a16:creationId xmlns:a16="http://schemas.microsoft.com/office/drawing/2014/main" id="{0AFA0038-8146-46EA-8E3B-43220C7E4128}"/>
              </a:ext>
            </a:extLst>
          </p:cNvPr>
          <p:cNvSpPr txBox="1">
            <a:spLocks/>
          </p:cNvSpPr>
          <p:nvPr/>
        </p:nvSpPr>
        <p:spPr>
          <a:xfrm>
            <a:off x="5707407" y="1481877"/>
            <a:ext cx="1229272" cy="6159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2800" b="0" i="0" u="none" strike="noStrike" kern="1200" cap="none" spc="0" normalizeH="0" baseline="0" noProof="0" dirty="0">
                <a:ln>
                  <a:noFill/>
                </a:ln>
                <a:solidFill>
                  <a:srgbClr val="09102B"/>
                </a:solidFill>
                <a:effectLst/>
                <a:uLnTx/>
                <a:uFillTx/>
                <a:latin typeface="Titillium Web"/>
                <a:ea typeface="+mn-ea"/>
                <a:cs typeface="+mn-cs"/>
              </a:rPr>
              <a:t>FIGMA</a:t>
            </a:r>
          </a:p>
        </p:txBody>
      </p:sp>
      <p:sp>
        <p:nvSpPr>
          <p:cNvPr id="14" name="Subtitle 6">
            <a:extLst>
              <a:ext uri="{FF2B5EF4-FFF2-40B4-BE49-F238E27FC236}">
                <a16:creationId xmlns:a16="http://schemas.microsoft.com/office/drawing/2014/main" id="{677179E9-5CB1-4A41-ABA8-1DEDA062E729}"/>
              </a:ext>
            </a:extLst>
          </p:cNvPr>
          <p:cNvSpPr txBox="1">
            <a:spLocks/>
          </p:cNvSpPr>
          <p:nvPr/>
        </p:nvSpPr>
        <p:spPr>
          <a:xfrm>
            <a:off x="6029640" y="485359"/>
            <a:ext cx="1377860" cy="90615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102B"/>
                </a:solidFill>
                <a:effectLst/>
                <a:uLnTx/>
                <a:uFillTx/>
                <a:latin typeface="Titillium Web"/>
                <a:ea typeface="+mn-ea"/>
                <a:cs typeface="+mn-cs"/>
              </a:rPr>
              <a:t>UI Design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102B"/>
                </a:solidFill>
                <a:effectLst/>
                <a:uLnTx/>
                <a:uFillTx/>
                <a:latin typeface="Titillium Web"/>
                <a:ea typeface="+mn-ea"/>
                <a:cs typeface="+mn-cs"/>
              </a:rPr>
              <a:t>Layouts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102B"/>
                </a:solidFill>
                <a:effectLst/>
                <a:uLnTx/>
                <a:uFillTx/>
                <a:latin typeface="Titillium Web"/>
                <a:ea typeface="+mn-ea"/>
                <a:cs typeface="+mn-cs"/>
              </a:rPr>
              <a:t>Components</a:t>
            </a:r>
            <a:endParaRPr kumimoji="0" lang="en-US" sz="1800" b="0" i="0" u="none" strike="noStrike" kern="1200" cap="none" spc="0" normalizeH="0" baseline="0" noProof="0" dirty="0">
              <a:ln>
                <a:noFill/>
              </a:ln>
              <a:solidFill>
                <a:srgbClr val="09102B"/>
              </a:solidFill>
              <a:effectLst/>
              <a:uLnTx/>
              <a:uFillTx/>
              <a:latin typeface="Titillium Web"/>
              <a:ea typeface="+mn-ea"/>
              <a:cs typeface="+mn-cs"/>
            </a:endParaRPr>
          </a:p>
        </p:txBody>
      </p:sp>
      <p:sp>
        <p:nvSpPr>
          <p:cNvPr id="16" name="Subtitle 6">
            <a:extLst>
              <a:ext uri="{FF2B5EF4-FFF2-40B4-BE49-F238E27FC236}">
                <a16:creationId xmlns:a16="http://schemas.microsoft.com/office/drawing/2014/main" id="{B0453CCF-FD64-4D47-8EA7-181A7219C840}"/>
              </a:ext>
            </a:extLst>
          </p:cNvPr>
          <p:cNvSpPr txBox="1">
            <a:spLocks/>
          </p:cNvSpPr>
          <p:nvPr/>
        </p:nvSpPr>
        <p:spPr>
          <a:xfrm>
            <a:off x="9362850" y="1403327"/>
            <a:ext cx="2049994" cy="6159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2800" b="0" i="0" u="none" strike="noStrike" kern="1200" cap="none" spc="0" normalizeH="0" baseline="0" noProof="0" dirty="0">
                <a:ln>
                  <a:noFill/>
                </a:ln>
                <a:solidFill>
                  <a:srgbClr val="09102B"/>
                </a:solidFill>
                <a:effectLst/>
                <a:uLnTx/>
                <a:uFillTx/>
                <a:latin typeface="Titillium Web"/>
                <a:ea typeface="+mn-ea"/>
                <a:cs typeface="+mn-cs"/>
              </a:rPr>
              <a:t>Design Studio</a:t>
            </a:r>
          </a:p>
        </p:txBody>
      </p:sp>
      <p:sp>
        <p:nvSpPr>
          <p:cNvPr id="17" name="Subtitle 6">
            <a:extLst>
              <a:ext uri="{FF2B5EF4-FFF2-40B4-BE49-F238E27FC236}">
                <a16:creationId xmlns:a16="http://schemas.microsoft.com/office/drawing/2014/main" id="{F73859BD-5E5F-4F18-88BD-63252223610A}"/>
              </a:ext>
            </a:extLst>
          </p:cNvPr>
          <p:cNvSpPr txBox="1">
            <a:spLocks/>
          </p:cNvSpPr>
          <p:nvPr/>
        </p:nvSpPr>
        <p:spPr>
          <a:xfrm>
            <a:off x="10387847" y="485358"/>
            <a:ext cx="1306404" cy="90615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102B"/>
                </a:solidFill>
                <a:effectLst/>
                <a:uLnTx/>
                <a:uFillTx/>
                <a:latin typeface="Titillium Web"/>
                <a:ea typeface="+mn-ea"/>
                <a:cs typeface="+mn-cs"/>
              </a:rPr>
              <a:t>Interactions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102B"/>
                </a:solidFill>
                <a:effectLst/>
                <a:uLnTx/>
                <a:uFillTx/>
                <a:latin typeface="Titillium Web"/>
                <a:ea typeface="+mn-ea"/>
                <a:cs typeface="+mn-cs"/>
              </a:rPr>
              <a:t>Animations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9102B"/>
                </a:solidFill>
                <a:effectLst/>
                <a:uLnTx/>
                <a:uFillTx/>
                <a:latin typeface="Titillium Web"/>
                <a:ea typeface="+mn-ea"/>
                <a:cs typeface="+mn-cs"/>
              </a:rPr>
              <a:t>Controls</a:t>
            </a:r>
            <a:endParaRPr kumimoji="0" lang="en-US" sz="1800" b="0" i="0" u="none" strike="noStrike" kern="1200" cap="none" spc="0" normalizeH="0" baseline="0" noProof="0" dirty="0">
              <a:ln>
                <a:noFill/>
              </a:ln>
              <a:solidFill>
                <a:srgbClr val="09102B"/>
              </a:solidFill>
              <a:effectLst/>
              <a:uLnTx/>
              <a:uFillTx/>
              <a:latin typeface="Titillium Web"/>
              <a:ea typeface="+mn-ea"/>
              <a:cs typeface="+mn-cs"/>
            </a:endParaRPr>
          </a:p>
        </p:txBody>
      </p:sp>
      <p:sp>
        <p:nvSpPr>
          <p:cNvPr id="18" name="Subtitle 6">
            <a:extLst>
              <a:ext uri="{FF2B5EF4-FFF2-40B4-BE49-F238E27FC236}">
                <a16:creationId xmlns:a16="http://schemas.microsoft.com/office/drawing/2014/main" id="{D3F601B4-1951-4CCB-9F32-570144AE4A1A}"/>
              </a:ext>
            </a:extLst>
          </p:cNvPr>
          <p:cNvSpPr txBox="1">
            <a:spLocks/>
          </p:cNvSpPr>
          <p:nvPr/>
        </p:nvSpPr>
        <p:spPr>
          <a:xfrm>
            <a:off x="7817879" y="824780"/>
            <a:ext cx="893867" cy="6159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Titillium Web" panose="00000500000000000000" pitchFamily="2" charset="0"/>
              <a:buNone/>
              <a:defRPr sz="2400" kern="1200" baseline="0">
                <a:solidFill>
                  <a:schemeClr val="bg1"/>
                </a:solidFill>
                <a:effectLst/>
                <a:latin typeface="+mn-lt"/>
                <a:ea typeface="+mn-ea"/>
                <a:cs typeface="+mn-cs"/>
              </a:defRPr>
            </a:lvl1pPr>
            <a:lvl2pPr marL="457200" indent="0" algn="ctr" defTabSz="914400" rtl="0" eaLnBrk="1" latinLnBrk="0" hangingPunct="1">
              <a:lnSpc>
                <a:spcPct val="100000"/>
              </a:lnSpc>
              <a:spcBef>
                <a:spcPts val="600"/>
              </a:spcBef>
              <a:buClrTx/>
              <a:buFont typeface="Titillium Web" panose="00000500000000000000" pitchFamily="2"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Tx/>
              <a:buFont typeface="Titillium Web" panose="00000500000000000000" pitchFamily="2"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Tx/>
              <a:buFont typeface="Titillium Web" panose="00000500000000000000" pitchFamily="2"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ClrTx/>
              <a:buFont typeface="Titillium Web" panose="00000500000000000000" pitchFamily="2"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500"/>
              </a:spcBef>
              <a:buClrTx/>
              <a:buFont typeface="Titillium Web" panose="00000500000000000000" pitchFamily="2"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1800" b="0" i="0" u="none" strike="noStrike" kern="1200" cap="none" spc="0" normalizeH="0" baseline="0" noProof="0" dirty="0">
                <a:ln>
                  <a:noFill/>
                </a:ln>
                <a:solidFill>
                  <a:srgbClr val="09102B"/>
                </a:solidFill>
                <a:effectLst/>
                <a:uLnTx/>
                <a:uFillTx/>
                <a:latin typeface="Titillium Web"/>
                <a:ea typeface="+mn-ea"/>
                <a:cs typeface="+mn-cs"/>
              </a:rPr>
              <a:t>Qt Bridge </a:t>
            </a:r>
            <a:br>
              <a:rPr kumimoji="0" lang="en-US" sz="1800" b="0" i="0" u="none" strike="noStrike" kern="1200" cap="none" spc="0" normalizeH="0" baseline="0" noProof="0" dirty="0">
                <a:ln>
                  <a:noFill/>
                </a:ln>
                <a:solidFill>
                  <a:srgbClr val="09102B"/>
                </a:solidFill>
                <a:effectLst/>
                <a:uLnTx/>
                <a:uFillTx/>
                <a:latin typeface="Titillium Web"/>
                <a:ea typeface="+mn-ea"/>
                <a:cs typeface="+mn-cs"/>
              </a:rPr>
            </a:br>
            <a:r>
              <a:rPr kumimoji="0" lang="en-US" sz="1800" b="0" i="0" u="none" strike="noStrike" kern="1200" cap="none" spc="0" normalizeH="0" baseline="0" noProof="0" dirty="0">
                <a:ln>
                  <a:noFill/>
                </a:ln>
                <a:solidFill>
                  <a:srgbClr val="09102B"/>
                </a:solidFill>
                <a:effectLst/>
                <a:uLnTx/>
                <a:uFillTx/>
                <a:latin typeface="Titillium Web"/>
                <a:ea typeface="+mn-ea"/>
                <a:cs typeface="+mn-cs"/>
              </a:rPr>
              <a:t>Plugin</a:t>
            </a:r>
          </a:p>
        </p:txBody>
      </p:sp>
      <p:sp>
        <p:nvSpPr>
          <p:cNvPr id="5" name="Right Bracket 4">
            <a:extLst>
              <a:ext uri="{FF2B5EF4-FFF2-40B4-BE49-F238E27FC236}">
                <a16:creationId xmlns:a16="http://schemas.microsoft.com/office/drawing/2014/main" id="{3C9D05DE-9206-4F16-933A-7F50A89377CE}"/>
              </a:ext>
            </a:extLst>
          </p:cNvPr>
          <p:cNvSpPr/>
          <p:nvPr/>
        </p:nvSpPr>
        <p:spPr>
          <a:xfrm>
            <a:off x="7126453" y="315349"/>
            <a:ext cx="324625" cy="1588961"/>
          </a:xfrm>
          <a:prstGeom prst="rightBracket">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02B"/>
              </a:solidFill>
              <a:effectLst/>
              <a:uLnTx/>
              <a:uFillTx/>
              <a:latin typeface="Titillium Web"/>
              <a:ea typeface="+mn-ea"/>
              <a:cs typeface="+mn-cs"/>
            </a:endParaRPr>
          </a:p>
        </p:txBody>
      </p:sp>
      <p:sp>
        <p:nvSpPr>
          <p:cNvPr id="6" name="Left Bracket 5">
            <a:extLst>
              <a:ext uri="{FF2B5EF4-FFF2-40B4-BE49-F238E27FC236}">
                <a16:creationId xmlns:a16="http://schemas.microsoft.com/office/drawing/2014/main" id="{44E257E7-3D19-4BF4-A655-B013CDB9C3FA}"/>
              </a:ext>
            </a:extLst>
          </p:cNvPr>
          <p:cNvSpPr/>
          <p:nvPr/>
        </p:nvSpPr>
        <p:spPr>
          <a:xfrm>
            <a:off x="9064962" y="297431"/>
            <a:ext cx="324625" cy="1588961"/>
          </a:xfrm>
          <a:prstGeom prst="leftBracket">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02B"/>
              </a:solidFill>
              <a:effectLst/>
              <a:uLnTx/>
              <a:uFillTx/>
              <a:latin typeface="Titillium Web"/>
              <a:ea typeface="+mn-ea"/>
              <a:cs typeface="+mn-cs"/>
            </a:endParaRPr>
          </a:p>
        </p:txBody>
      </p:sp>
      <p:cxnSp>
        <p:nvCxnSpPr>
          <p:cNvPr id="20" name="Straight Connector 19">
            <a:extLst>
              <a:ext uri="{FF2B5EF4-FFF2-40B4-BE49-F238E27FC236}">
                <a16:creationId xmlns:a16="http://schemas.microsoft.com/office/drawing/2014/main" id="{9EB8B027-6381-49F6-B9BD-321C0EE0526E}"/>
              </a:ext>
            </a:extLst>
          </p:cNvPr>
          <p:cNvCxnSpPr>
            <a:stCxn id="5" idx="2"/>
          </p:cNvCxnSpPr>
          <p:nvPr/>
        </p:nvCxnSpPr>
        <p:spPr>
          <a:xfrm flipV="1">
            <a:off x="7451078" y="1109829"/>
            <a:ext cx="234642"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2CB5F4-A102-4A30-A338-EAAA96006B51}"/>
              </a:ext>
            </a:extLst>
          </p:cNvPr>
          <p:cNvCxnSpPr/>
          <p:nvPr/>
        </p:nvCxnSpPr>
        <p:spPr>
          <a:xfrm flipV="1">
            <a:off x="8830320" y="1091911"/>
            <a:ext cx="234642"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35748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242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0126DD-8526-4E2B-9115-05692C75B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ctrTitle"/>
          </p:nvPr>
        </p:nvSpPr>
        <p:spPr>
          <a:xfrm>
            <a:off x="1" y="1"/>
            <a:ext cx="2673349" cy="6857999"/>
          </a:xfrm>
          <a:solidFill>
            <a:srgbClr val="151E27">
              <a:alpha val="90000"/>
            </a:srgbClr>
          </a:solidFill>
        </p:spPr>
        <p:txBody>
          <a:bodyPr tIns="1260000">
            <a:noAutofit/>
          </a:bodyPr>
          <a:lstStyle/>
          <a:p>
            <a:br>
              <a:rPr lang="en-US" b="1" dirty="0">
                <a:solidFill>
                  <a:schemeClr val="bg1"/>
                </a:solidFill>
                <a:latin typeface="TITILLIUM WEBTHIN" panose="00000300000000000000" pitchFamily="2" charset="0"/>
              </a:rPr>
            </a:br>
            <a:endParaRPr lang="en-US" b="1" noProof="0" dirty="0">
              <a:solidFill>
                <a:schemeClr val="bg1"/>
              </a:solidFill>
              <a:latin typeface="TITILLIUM WEBTHIN" panose="00000300000000000000" pitchFamily="2" charset="0"/>
            </a:endParaRPr>
          </a:p>
        </p:txBody>
      </p:sp>
      <p:sp>
        <p:nvSpPr>
          <p:cNvPr id="8" name="Footer Placeholder 7"/>
          <p:cNvSpPr>
            <a:spLocks noGrp="1"/>
          </p:cNvSpPr>
          <p:nvPr>
            <p:ph type="ftr" sz="quarter" idx="11"/>
          </p:nvPr>
        </p:nvSpPr>
        <p:spPr>
          <a:xfrm>
            <a:off x="2373312" y="6381750"/>
            <a:ext cx="9615488" cy="1428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48895"/>
                </a:solidFill>
                <a:effectLst/>
                <a:uLnTx/>
                <a:uFillTx/>
                <a:latin typeface="Titillium Web"/>
                <a:ea typeface="+mn-ea"/>
                <a:cs typeface="+mn-cs"/>
              </a:rPr>
              <a:t>© The Qt Company </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334F80-94F6-4B58-A5A4-91A857934CB0}" type="datetime3">
              <a:rPr kumimoji="0" lang="en-US" sz="900" b="0" i="0" u="none" strike="noStrike" kern="1200" cap="none" spc="0" normalizeH="0" baseline="0" noProof="0" smtClean="0">
                <a:ln>
                  <a:noFill/>
                </a:ln>
                <a:solidFill>
                  <a:srgbClr val="848895"/>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 February 2022</a:t>
            </a:fld>
            <a:endParaRPr kumimoji="0" lang="en-US" sz="900" b="0" i="0" u="none" strike="noStrike" kern="1200" cap="none" spc="0" normalizeH="0" baseline="0" noProof="0" dirty="0">
              <a:ln>
                <a:noFill/>
              </a:ln>
              <a:solidFill>
                <a:srgbClr val="848895"/>
              </a:solidFill>
              <a:effectLst/>
              <a:uLnTx/>
              <a:uFillTx/>
              <a:latin typeface="Titillium Web"/>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83D178-98AA-4574-9EAA-8EB007C55176}" type="slidenum">
              <a:rPr kumimoji="0" lang="en-US" sz="900" b="0" i="0" u="none" strike="noStrike" kern="1200" cap="none" spc="0" normalizeH="0" baseline="0" noProof="0" smtClean="0">
                <a:ln>
                  <a:noFill/>
                </a:ln>
                <a:solidFill>
                  <a:srgbClr val="848895"/>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848895"/>
              </a:solidFill>
              <a:effectLst/>
              <a:uLnTx/>
              <a:uFillTx/>
              <a:latin typeface="Titillium Web"/>
              <a:ea typeface="+mn-ea"/>
              <a:cs typeface="+mn-cs"/>
            </a:endParaRPr>
          </a:p>
        </p:txBody>
      </p:sp>
      <p:sp>
        <p:nvSpPr>
          <p:cNvPr id="19" name="Text Placeholder 18">
            <a:extLst>
              <a:ext uri="{FF2B5EF4-FFF2-40B4-BE49-F238E27FC236}">
                <a16:creationId xmlns:a16="http://schemas.microsoft.com/office/drawing/2014/main" id="{D650EAE9-8E70-4460-A654-B71A34688F2C}"/>
              </a:ext>
            </a:extLst>
          </p:cNvPr>
          <p:cNvSpPr>
            <a:spLocks noGrp="1"/>
          </p:cNvSpPr>
          <p:nvPr>
            <p:ph type="body" sz="quarter" idx="15"/>
          </p:nvPr>
        </p:nvSpPr>
        <p:spPr>
          <a:xfrm>
            <a:off x="10921592" y="6217920"/>
            <a:ext cx="720000" cy="529200"/>
          </a:xfrm>
          <a:blipFill dpi="0" rotWithShape="1">
            <a:blip r:embed="rId4"/>
            <a:srcRect/>
            <a:stretch>
              <a:fillRect/>
            </a:stretch>
          </a:blipFill>
        </p:spPr>
        <p:txBody>
          <a:bodyPr/>
          <a:lstStyle/>
          <a:p>
            <a:endParaRPr lang="en-US" dirty="0"/>
          </a:p>
        </p:txBody>
      </p:sp>
      <p:sp>
        <p:nvSpPr>
          <p:cNvPr id="15" name="Subtitle 6">
            <a:extLst>
              <a:ext uri="{FF2B5EF4-FFF2-40B4-BE49-F238E27FC236}">
                <a16:creationId xmlns:a16="http://schemas.microsoft.com/office/drawing/2014/main" id="{0C6050E1-A3B7-481C-BA0A-9B1585D1D405}"/>
              </a:ext>
            </a:extLst>
          </p:cNvPr>
          <p:cNvSpPr txBox="1">
            <a:spLocks/>
          </p:cNvSpPr>
          <p:nvPr/>
        </p:nvSpPr>
        <p:spPr>
          <a:xfrm>
            <a:off x="2806700" y="5543305"/>
            <a:ext cx="6425384" cy="615950"/>
          </a:xfrm>
          <a:prstGeom prst="rect">
            <a:avLst/>
          </a:prstGeom>
        </p:spPr>
        <p:txBody>
          <a:bodyPr/>
          <a:lst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Titillium Web" panose="00000500000000000000" pitchFamily="2" charset="0"/>
              <a:buNone/>
              <a:tabLst/>
              <a:defRPr/>
            </a:pPr>
            <a:r>
              <a:rPr kumimoji="0" lang="en-US" sz="3600" b="0" i="0" u="none" strike="noStrike" kern="1200" cap="none" spc="0" normalizeH="0" baseline="0" noProof="0" dirty="0">
                <a:ln>
                  <a:noFill/>
                </a:ln>
                <a:solidFill>
                  <a:srgbClr val="09102B"/>
                </a:solidFill>
                <a:effectLst/>
                <a:uLnTx/>
                <a:uFillTx/>
                <a:latin typeface="Titillium Web"/>
                <a:ea typeface="+mn-ea"/>
                <a:cs typeface="+mn-cs"/>
              </a:rPr>
              <a:t>Interactive Virtual Warehouse</a:t>
            </a:r>
          </a:p>
        </p:txBody>
      </p:sp>
      <p:pic>
        <p:nvPicPr>
          <p:cNvPr id="16" name="Picture 15">
            <a:extLst>
              <a:ext uri="{FF2B5EF4-FFF2-40B4-BE49-F238E27FC236}">
                <a16:creationId xmlns:a16="http://schemas.microsoft.com/office/drawing/2014/main" id="{DC17F8BF-BCF5-4F90-ADCB-C0E1AB72FDD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23141" y="2348925"/>
            <a:ext cx="2127553" cy="1151887"/>
          </a:xfrm>
          <a:prstGeom prst="rect">
            <a:avLst/>
          </a:prstGeom>
          <a:noFill/>
        </p:spPr>
      </p:pic>
      <p:pic>
        <p:nvPicPr>
          <p:cNvPr id="4" name="Picture 3">
            <a:extLst>
              <a:ext uri="{FF2B5EF4-FFF2-40B4-BE49-F238E27FC236}">
                <a16:creationId xmlns:a16="http://schemas.microsoft.com/office/drawing/2014/main" id="{6B455E0E-5F0E-4042-99A5-424BFD469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21" y="542633"/>
            <a:ext cx="1116994" cy="906156"/>
          </a:xfrm>
          <a:prstGeom prst="rect">
            <a:avLst/>
          </a:prstGeom>
        </p:spPr>
      </p:pic>
      <p:pic>
        <p:nvPicPr>
          <p:cNvPr id="12" name="Picture 11" descr="A close up of a logo&#10;&#10;Description automatically generated">
            <a:extLst>
              <a:ext uri="{FF2B5EF4-FFF2-40B4-BE49-F238E27FC236}">
                <a16:creationId xmlns:a16="http://schemas.microsoft.com/office/drawing/2014/main" id="{8E608468-CF30-4494-A97A-3A88EF345D4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53630" y="2591525"/>
            <a:ext cx="664777" cy="664776"/>
          </a:xfrm>
          <a:prstGeom prst="rect">
            <a:avLst/>
          </a:prstGeom>
        </p:spPr>
      </p:pic>
      <p:cxnSp>
        <p:nvCxnSpPr>
          <p:cNvPr id="13" name="Straight Arrow Connector 12">
            <a:extLst>
              <a:ext uri="{FF2B5EF4-FFF2-40B4-BE49-F238E27FC236}">
                <a16:creationId xmlns:a16="http://schemas.microsoft.com/office/drawing/2014/main" id="{7F1973B2-9C85-43E6-B674-9C654488B4F3}"/>
              </a:ext>
            </a:extLst>
          </p:cNvPr>
          <p:cNvCxnSpPr/>
          <p:nvPr/>
        </p:nvCxnSpPr>
        <p:spPr>
          <a:xfrm>
            <a:off x="1186018" y="1448789"/>
            <a:ext cx="0" cy="77849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07999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9F8187C-71E9-48CA-A40D-506888BB72BD}"/>
              </a:ext>
            </a:extLst>
          </p:cNvPr>
          <p:cNvSpPr>
            <a:spLocks noGrp="1"/>
          </p:cNvSpPr>
          <p:nvPr>
            <p:ph idx="1"/>
          </p:nvPr>
        </p:nvSpPr>
        <p:spPr/>
        <p:txBody>
          <a:bodyPr>
            <a:normAutofit/>
          </a:bodyPr>
          <a:lstStyle/>
          <a:p>
            <a:r>
              <a:rPr lang="en-US" dirty="0"/>
              <a:t>Helps create a safe user environment in medical and industrial applications</a:t>
            </a:r>
          </a:p>
          <a:p>
            <a:pPr lvl="1"/>
            <a:r>
              <a:rPr lang="en-US" dirty="0"/>
              <a:t>For example, in the Emergency Room, Operating Room or Intensive Care Unit</a:t>
            </a:r>
          </a:p>
          <a:p>
            <a:pPr lvl="2"/>
            <a:r>
              <a:rPr lang="en-US" dirty="0"/>
              <a:t>Doctors and nurses can continue to focus on the patient in the event of a system failure</a:t>
            </a:r>
          </a:p>
          <a:p>
            <a:pPr lvl="1"/>
            <a:r>
              <a:rPr lang="en-US" dirty="0"/>
              <a:t>On the industrial plant floor or warehouse</a:t>
            </a:r>
          </a:p>
          <a:p>
            <a:pPr lvl="2"/>
            <a:r>
              <a:rPr lang="en-US" dirty="0"/>
              <a:t>Robot payload could fall resulting in personal harm or property damage</a:t>
            </a:r>
          </a:p>
          <a:p>
            <a:r>
              <a:rPr lang="en-US" dirty="0"/>
              <a:t>Qt Safe Renderer will ensure that the system is put into a safe state in the event of a system failure</a:t>
            </a:r>
          </a:p>
          <a:p>
            <a:r>
              <a:rPr lang="en-US" dirty="0"/>
              <a:t>Qt Safe Renderer is not required for your system to be certified</a:t>
            </a:r>
          </a:p>
          <a:p>
            <a:r>
              <a:rPr lang="en-US" dirty="0"/>
              <a:t>But Qt Safe Renderer will save you time and money</a:t>
            </a:r>
          </a:p>
          <a:p>
            <a:pPr lvl="1"/>
            <a:r>
              <a:rPr lang="en-US" dirty="0"/>
              <a:t>We hold ourselves to the same safety standards as our customers do</a:t>
            </a:r>
          </a:p>
          <a:p>
            <a:pPr lvl="1"/>
            <a:r>
              <a:rPr lang="en-US" dirty="0"/>
              <a:t>QSR is pre-certified for use in your system, we provide all necessary certification artifacts</a:t>
            </a:r>
          </a:p>
          <a:p>
            <a:pPr lvl="1"/>
            <a:r>
              <a:rPr lang="en-US" dirty="0"/>
              <a:t>You can include these certification artifacts directly in your safety case</a:t>
            </a:r>
          </a:p>
        </p:txBody>
      </p:sp>
      <p:sp>
        <p:nvSpPr>
          <p:cNvPr id="3" name="Date Placeholder 2">
            <a:extLst>
              <a:ext uri="{FF2B5EF4-FFF2-40B4-BE49-F238E27FC236}">
                <a16:creationId xmlns:a16="http://schemas.microsoft.com/office/drawing/2014/main" id="{96603F5C-5EA8-E849-AB8B-69D499C6092D}"/>
              </a:ext>
            </a:extLst>
          </p:cNvPr>
          <p:cNvSpPr>
            <a:spLocks noGrp="1"/>
          </p:cNvSpPr>
          <p:nvPr>
            <p:ph type="dt" sz="half" idx="10"/>
          </p:nvPr>
        </p:nvSpPr>
        <p:spPr/>
        <p:txBody>
          <a:bodyPr/>
          <a:lstStyle/>
          <a:p>
            <a:fld id="{974D56EB-9AD8-48D7-84B0-1A78B762FDFF}" type="datetime3">
              <a:rPr lang="en-US" smtClean="0"/>
              <a:pPr/>
              <a:t>23 February 2022</a:t>
            </a:fld>
            <a:endParaRPr lang="en-US"/>
          </a:p>
        </p:txBody>
      </p:sp>
      <p:sp>
        <p:nvSpPr>
          <p:cNvPr id="4" name="Footer Placeholder 3">
            <a:extLst>
              <a:ext uri="{FF2B5EF4-FFF2-40B4-BE49-F238E27FC236}">
                <a16:creationId xmlns:a16="http://schemas.microsoft.com/office/drawing/2014/main" id="{416CDFAF-B3BF-CF43-BFD6-9EFF2890E45A}"/>
              </a:ext>
            </a:extLst>
          </p:cNvPr>
          <p:cNvSpPr>
            <a:spLocks noGrp="1"/>
          </p:cNvSpPr>
          <p:nvPr>
            <p:ph type="ftr" sz="quarter" idx="11"/>
          </p:nvPr>
        </p:nvSpPr>
        <p:spPr/>
        <p:txBody>
          <a:bodyPr/>
          <a:lstStyle/>
          <a:p>
            <a:r>
              <a:rPr lang="en-US"/>
              <a:t>© The Qt Company</a:t>
            </a:r>
          </a:p>
        </p:txBody>
      </p:sp>
      <p:sp>
        <p:nvSpPr>
          <p:cNvPr id="5" name="Slide Number Placeholder 4">
            <a:extLst>
              <a:ext uri="{FF2B5EF4-FFF2-40B4-BE49-F238E27FC236}">
                <a16:creationId xmlns:a16="http://schemas.microsoft.com/office/drawing/2014/main" id="{285279E3-0396-5049-8CC6-EA36C7FF241A}"/>
              </a:ext>
            </a:extLst>
          </p:cNvPr>
          <p:cNvSpPr>
            <a:spLocks noGrp="1"/>
          </p:cNvSpPr>
          <p:nvPr>
            <p:ph type="sldNum" sz="quarter" idx="12"/>
          </p:nvPr>
        </p:nvSpPr>
        <p:spPr/>
        <p:txBody>
          <a:bodyPr/>
          <a:lstStyle/>
          <a:p>
            <a:fld id="{A683D178-98AA-4574-9EAA-8EB007C55176}" type="slidenum">
              <a:rPr lang="en-US" smtClean="0"/>
              <a:pPr/>
              <a:t>8</a:t>
            </a:fld>
            <a:endParaRPr lang="en-US"/>
          </a:p>
        </p:txBody>
      </p:sp>
      <p:sp>
        <p:nvSpPr>
          <p:cNvPr id="6" name="Title 5">
            <a:extLst>
              <a:ext uri="{FF2B5EF4-FFF2-40B4-BE49-F238E27FC236}">
                <a16:creationId xmlns:a16="http://schemas.microsoft.com/office/drawing/2014/main" id="{47C04B32-D583-6447-BE2A-978013AAB180}"/>
              </a:ext>
            </a:extLst>
          </p:cNvPr>
          <p:cNvSpPr>
            <a:spLocks noGrp="1"/>
          </p:cNvSpPr>
          <p:nvPr>
            <p:ph type="title"/>
          </p:nvPr>
        </p:nvSpPr>
        <p:spPr/>
        <p:txBody>
          <a:bodyPr>
            <a:normAutofit/>
          </a:bodyPr>
          <a:lstStyle/>
          <a:p>
            <a:r>
              <a:rPr lang="en-FI" sz="3600" b="1"/>
              <a:t>Qt Safe Renderer</a:t>
            </a:r>
            <a:endParaRPr lang="en-FI" sz="3600" b="1" dirty="0"/>
          </a:p>
        </p:txBody>
      </p:sp>
      <p:sp>
        <p:nvSpPr>
          <p:cNvPr id="7" name="Text Placeholder 6">
            <a:extLst>
              <a:ext uri="{FF2B5EF4-FFF2-40B4-BE49-F238E27FC236}">
                <a16:creationId xmlns:a16="http://schemas.microsoft.com/office/drawing/2014/main" id="{C53837E9-6657-2149-9BDB-E0C9DB7B1460}"/>
              </a:ext>
            </a:extLst>
          </p:cNvPr>
          <p:cNvSpPr>
            <a:spLocks noGrp="1"/>
          </p:cNvSpPr>
          <p:nvPr>
            <p:ph type="body" idx="13"/>
          </p:nvPr>
        </p:nvSpPr>
        <p:spPr/>
        <p:txBody>
          <a:bodyPr>
            <a:normAutofit/>
          </a:bodyPr>
          <a:lstStyle/>
          <a:p>
            <a:r>
              <a:rPr lang="en-US" dirty="0"/>
              <a:t>Addressing Medical and Industrial Challenges</a:t>
            </a:r>
          </a:p>
        </p:txBody>
      </p:sp>
      <p:sp>
        <p:nvSpPr>
          <p:cNvPr id="16" name="Right Triangle 15">
            <a:extLst>
              <a:ext uri="{FF2B5EF4-FFF2-40B4-BE49-F238E27FC236}">
                <a16:creationId xmlns:a16="http://schemas.microsoft.com/office/drawing/2014/main" id="{DDA019B1-15C3-B141-A88A-549AFF94BFDC}"/>
              </a:ext>
              <a:ext uri="{C183D7F6-B498-43B3-948B-1728B52AA6E4}">
                <adec:decorative xmlns:adec="http://schemas.microsoft.com/office/drawing/2017/decorative" val="1"/>
              </a:ext>
            </a:extLst>
          </p:cNvPr>
          <p:cNvSpPr/>
          <p:nvPr/>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ate Placeholder 2">
            <a:extLst>
              <a:ext uri="{FF2B5EF4-FFF2-40B4-BE49-F238E27FC236}">
                <a16:creationId xmlns:a16="http://schemas.microsoft.com/office/drawing/2014/main" id="{F3E2DA1B-9260-0D41-AE2B-0AFDB44A9B08}"/>
              </a:ext>
            </a:extLst>
          </p:cNvPr>
          <p:cNvSpPr>
            <a:spLocks noGrp="1"/>
          </p:cNvSpPr>
          <p:nvPr/>
        </p:nvSpPr>
        <p:spPr>
          <a:xfrm>
            <a:off x="1055233" y="6379632"/>
            <a:ext cx="1800225" cy="142875"/>
          </a:xfrm>
          <a:prstGeom prst="rect">
            <a:avLst/>
          </a:prstGeom>
        </p:spPr>
        <p:txBody>
          <a:bodyPr vert="horz" lIns="0" tIns="0" rIns="0" bIns="0" rtlCol="0" anchor="ctr" anchorCtr="0">
            <a:noAutofit/>
          </a:bodyPr>
          <a:lstStyle>
            <a:defPPr>
              <a:defRPr lang="fi-FI"/>
            </a:defPPr>
            <a:lvl1pPr marL="0" algn="l" defTabSz="914400" rtl="0" eaLnBrk="1" latinLnBrk="0" hangingPunct="1">
              <a:defRPr sz="900" kern="1200">
                <a:solidFill>
                  <a:srgbClr val="8488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2045A-ED37-4C1B-B749-EF56D29BE8D3}" type="datetime3">
              <a:rPr lang="en-US" smtClean="0"/>
              <a:pPr/>
              <a:t>23 February 2022</a:t>
            </a:fld>
            <a:r>
              <a:rPr lang="en-US"/>
              <a:t> - Public</a:t>
            </a:r>
          </a:p>
        </p:txBody>
      </p:sp>
      <p:sp>
        <p:nvSpPr>
          <p:cNvPr id="15" name="Slide Number Placeholder 4">
            <a:extLst>
              <a:ext uri="{FF2B5EF4-FFF2-40B4-BE49-F238E27FC236}">
                <a16:creationId xmlns:a16="http://schemas.microsoft.com/office/drawing/2014/main" id="{043EE193-0F4F-E842-8F2A-9E2156E5BD00}"/>
              </a:ext>
            </a:extLst>
          </p:cNvPr>
          <p:cNvSpPr>
            <a:spLocks noGrp="1"/>
          </p:cNvSpPr>
          <p:nvPr/>
        </p:nvSpPr>
        <p:spPr>
          <a:xfrm>
            <a:off x="550408" y="6379632"/>
            <a:ext cx="504825" cy="142875"/>
          </a:xfrm>
          <a:prstGeom prst="rect">
            <a:avLst/>
          </a:prstGeom>
        </p:spPr>
        <p:txBody>
          <a:bodyPr vert="horz" lIns="0" tIns="0" rIns="0" bIns="0" rtlCol="0" anchor="ctr" anchorCtr="0">
            <a:noAutofit/>
          </a:bodyPr>
          <a:lstStyle>
            <a:defPPr>
              <a:defRPr lang="fi-FI"/>
            </a:defPPr>
            <a:lvl1pPr marL="0" algn="l" defTabSz="914400" rtl="0" eaLnBrk="1" latinLnBrk="0" hangingPunct="1">
              <a:defRPr sz="900" kern="1200">
                <a:solidFill>
                  <a:srgbClr val="8488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3D178-98AA-4574-9EAA-8EB007C55176}" type="slidenum">
              <a:rPr lang="en-US" smtClean="0"/>
              <a:pPr/>
              <a:t>8</a:t>
            </a:fld>
            <a:endParaRPr lang="en-US"/>
          </a:p>
        </p:txBody>
      </p:sp>
      <p:sp>
        <p:nvSpPr>
          <p:cNvPr id="19" name="Parallelogram 18">
            <a:extLst>
              <a:ext uri="{FF2B5EF4-FFF2-40B4-BE49-F238E27FC236}">
                <a16:creationId xmlns:a16="http://schemas.microsoft.com/office/drawing/2014/main" id="{16EA7168-10F1-4DB0-B348-9429C78779A6}"/>
              </a:ext>
            </a:extLst>
          </p:cNvPr>
          <p:cNvSpPr/>
          <p:nvPr/>
        </p:nvSpPr>
        <p:spPr>
          <a:xfrm>
            <a:off x="9879012" y="5239016"/>
            <a:ext cx="1676400" cy="504825"/>
          </a:xfrm>
          <a:prstGeom prst="parallelogram">
            <a:avLst>
              <a:gd name="adj" fmla="val 7774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7AE3AEE9-8C8A-4EE2-93A9-94FFD8549CDC}"/>
              </a:ext>
            </a:extLst>
          </p:cNvPr>
          <p:cNvSpPr/>
          <p:nvPr/>
        </p:nvSpPr>
        <p:spPr>
          <a:xfrm>
            <a:off x="9879012" y="5081672"/>
            <a:ext cx="1676400" cy="504825"/>
          </a:xfrm>
          <a:prstGeom prst="parallelogram">
            <a:avLst>
              <a:gd name="adj" fmla="val 7774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AC47CDF6-C299-43EF-81BE-83C2011840D5}"/>
              </a:ext>
            </a:extLst>
          </p:cNvPr>
          <p:cNvSpPr/>
          <p:nvPr/>
        </p:nvSpPr>
        <p:spPr>
          <a:xfrm>
            <a:off x="9879012" y="4924330"/>
            <a:ext cx="1676400" cy="504825"/>
          </a:xfrm>
          <a:prstGeom prst="parallelogram">
            <a:avLst>
              <a:gd name="adj" fmla="val 77747"/>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78C4E773-E467-4F10-91D1-71D2FD380E50}"/>
              </a:ext>
            </a:extLst>
          </p:cNvPr>
          <p:cNvSpPr/>
          <p:nvPr/>
        </p:nvSpPr>
        <p:spPr>
          <a:xfrm>
            <a:off x="9879012" y="4926616"/>
            <a:ext cx="1676400" cy="504825"/>
          </a:xfrm>
          <a:prstGeom prst="parallelogram">
            <a:avLst>
              <a:gd name="adj" fmla="val 7774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968ACBE4-622A-4D0D-BA36-059085B27BD3}"/>
              </a:ext>
            </a:extLst>
          </p:cNvPr>
          <p:cNvSpPr/>
          <p:nvPr/>
        </p:nvSpPr>
        <p:spPr>
          <a:xfrm>
            <a:off x="9879012" y="4766988"/>
            <a:ext cx="1676400" cy="504825"/>
          </a:xfrm>
          <a:prstGeom prst="parallelogram">
            <a:avLst>
              <a:gd name="adj" fmla="val 7774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013984D0-8B7E-4572-82B0-FB760D330E9B}"/>
              </a:ext>
            </a:extLst>
          </p:cNvPr>
          <p:cNvSpPr/>
          <p:nvPr/>
        </p:nvSpPr>
        <p:spPr>
          <a:xfrm>
            <a:off x="9879012" y="4609646"/>
            <a:ext cx="1676400" cy="504825"/>
          </a:xfrm>
          <a:prstGeom prst="parallelogram">
            <a:avLst>
              <a:gd name="adj" fmla="val 7774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F741DDEE-8F02-42BA-94DC-4CC29B5A925C}"/>
              </a:ext>
            </a:extLst>
          </p:cNvPr>
          <p:cNvSpPr/>
          <p:nvPr/>
        </p:nvSpPr>
        <p:spPr>
          <a:xfrm>
            <a:off x="9879012" y="4452304"/>
            <a:ext cx="1676400" cy="504825"/>
          </a:xfrm>
          <a:prstGeom prst="parallelogram">
            <a:avLst>
              <a:gd name="adj" fmla="val 777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201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9F8187C-71E9-48CA-A40D-506888BB72BD}"/>
              </a:ext>
            </a:extLst>
          </p:cNvPr>
          <p:cNvSpPr>
            <a:spLocks noGrp="1"/>
          </p:cNvSpPr>
          <p:nvPr>
            <p:ph idx="1"/>
          </p:nvPr>
        </p:nvSpPr>
        <p:spPr/>
        <p:txBody>
          <a:bodyPr>
            <a:normAutofit/>
          </a:bodyPr>
          <a:lstStyle/>
          <a:p>
            <a:r>
              <a:rPr lang="en-US" dirty="0"/>
              <a:t>The QSR module provides a UI rendering component that can be used to render safety-critical items</a:t>
            </a:r>
          </a:p>
          <a:p>
            <a:pPr lvl="1"/>
            <a:r>
              <a:rPr lang="en-US" dirty="0"/>
              <a:t>Examples include warning indicators and critical text messages in functional safety systems</a:t>
            </a:r>
          </a:p>
          <a:p>
            <a:r>
              <a:rPr lang="en-US" dirty="0"/>
              <a:t>Qt Safe Renderer separates the safety-critical rendering from the other parts of the system</a:t>
            </a:r>
          </a:p>
          <a:p>
            <a:pPr lvl="1"/>
            <a:r>
              <a:rPr lang="en-US" dirty="0"/>
              <a:t>This ensures that Qt Safe Renderer can render the safety-critical UI elements even if there are failures in the main UI</a:t>
            </a:r>
          </a:p>
          <a:p>
            <a:r>
              <a:rPr lang="en-US" dirty="0"/>
              <a:t>With separation, Qt can be used in a system requiring certification without changing the Qt libraries</a:t>
            </a:r>
          </a:p>
          <a:p>
            <a:endParaRPr lang="en-US" dirty="0"/>
          </a:p>
          <a:p>
            <a:r>
              <a:rPr lang="en-US" dirty="0"/>
              <a:t>Qt Safe Renderer provides a seamless integration with the Qt toolchain</a:t>
            </a:r>
          </a:p>
          <a:p>
            <a:pPr lvl="1"/>
            <a:r>
              <a:rPr lang="en-US" dirty="0"/>
              <a:t>Qt Design Studio and the QML language are be used together with Qt Safe Layout Tool to generate layout data for safety-critical UI elements</a:t>
            </a:r>
          </a:p>
          <a:p>
            <a:pPr lvl="1"/>
            <a:r>
              <a:rPr lang="en-US" dirty="0"/>
              <a:t>Safety-critical elements are implemented using QML extensions: SafeImage, SafePicture, SafeText</a:t>
            </a:r>
          </a:p>
          <a:p>
            <a:r>
              <a:rPr lang="en-US" dirty="0"/>
              <a:t>QSR supports basic animations, and now includes a Safety Monitor feature to enable additional options for system architecture</a:t>
            </a:r>
          </a:p>
        </p:txBody>
      </p:sp>
      <p:sp>
        <p:nvSpPr>
          <p:cNvPr id="3" name="Date Placeholder 2">
            <a:extLst>
              <a:ext uri="{FF2B5EF4-FFF2-40B4-BE49-F238E27FC236}">
                <a16:creationId xmlns:a16="http://schemas.microsoft.com/office/drawing/2014/main" id="{96603F5C-5EA8-E849-AB8B-69D499C6092D}"/>
              </a:ext>
            </a:extLst>
          </p:cNvPr>
          <p:cNvSpPr>
            <a:spLocks noGrp="1"/>
          </p:cNvSpPr>
          <p:nvPr>
            <p:ph type="dt" sz="half" idx="10"/>
          </p:nvPr>
        </p:nvSpPr>
        <p:spPr/>
        <p:txBody>
          <a:bodyPr/>
          <a:lstStyle/>
          <a:p>
            <a:fld id="{974D56EB-9AD8-48D7-84B0-1A78B762FDFF}" type="datetime3">
              <a:rPr lang="en-US" smtClean="0"/>
              <a:pPr/>
              <a:t>23 February 2022</a:t>
            </a:fld>
            <a:endParaRPr lang="en-US"/>
          </a:p>
        </p:txBody>
      </p:sp>
      <p:sp>
        <p:nvSpPr>
          <p:cNvPr id="4" name="Footer Placeholder 3">
            <a:extLst>
              <a:ext uri="{FF2B5EF4-FFF2-40B4-BE49-F238E27FC236}">
                <a16:creationId xmlns:a16="http://schemas.microsoft.com/office/drawing/2014/main" id="{416CDFAF-B3BF-CF43-BFD6-9EFF2890E45A}"/>
              </a:ext>
            </a:extLst>
          </p:cNvPr>
          <p:cNvSpPr>
            <a:spLocks noGrp="1"/>
          </p:cNvSpPr>
          <p:nvPr>
            <p:ph type="ftr" sz="quarter" idx="11"/>
          </p:nvPr>
        </p:nvSpPr>
        <p:spPr/>
        <p:txBody>
          <a:bodyPr/>
          <a:lstStyle/>
          <a:p>
            <a:r>
              <a:rPr lang="en-US" dirty="0"/>
              <a:t>© The Qt Company</a:t>
            </a:r>
          </a:p>
        </p:txBody>
      </p:sp>
      <p:sp>
        <p:nvSpPr>
          <p:cNvPr id="5" name="Slide Number Placeholder 4">
            <a:extLst>
              <a:ext uri="{FF2B5EF4-FFF2-40B4-BE49-F238E27FC236}">
                <a16:creationId xmlns:a16="http://schemas.microsoft.com/office/drawing/2014/main" id="{285279E3-0396-5049-8CC6-EA36C7FF241A}"/>
              </a:ext>
            </a:extLst>
          </p:cNvPr>
          <p:cNvSpPr>
            <a:spLocks noGrp="1"/>
          </p:cNvSpPr>
          <p:nvPr>
            <p:ph type="sldNum" sz="quarter" idx="12"/>
          </p:nvPr>
        </p:nvSpPr>
        <p:spPr/>
        <p:txBody>
          <a:bodyPr/>
          <a:lstStyle/>
          <a:p>
            <a:fld id="{A683D178-98AA-4574-9EAA-8EB007C55176}" type="slidenum">
              <a:rPr lang="en-US" smtClean="0"/>
              <a:pPr/>
              <a:t>9</a:t>
            </a:fld>
            <a:endParaRPr lang="en-US"/>
          </a:p>
        </p:txBody>
      </p:sp>
      <p:sp>
        <p:nvSpPr>
          <p:cNvPr id="6" name="Title 5">
            <a:extLst>
              <a:ext uri="{FF2B5EF4-FFF2-40B4-BE49-F238E27FC236}">
                <a16:creationId xmlns:a16="http://schemas.microsoft.com/office/drawing/2014/main" id="{47C04B32-D583-6447-BE2A-978013AAB180}"/>
              </a:ext>
            </a:extLst>
          </p:cNvPr>
          <p:cNvSpPr>
            <a:spLocks noGrp="1"/>
          </p:cNvSpPr>
          <p:nvPr>
            <p:ph type="title"/>
          </p:nvPr>
        </p:nvSpPr>
        <p:spPr/>
        <p:txBody>
          <a:bodyPr>
            <a:normAutofit/>
          </a:bodyPr>
          <a:lstStyle/>
          <a:p>
            <a:r>
              <a:rPr lang="en-FI" sz="3600" b="1"/>
              <a:t>Qt Safe Renderer</a:t>
            </a:r>
            <a:endParaRPr lang="en-FI" sz="3600" b="1" dirty="0"/>
          </a:p>
        </p:txBody>
      </p:sp>
      <p:sp>
        <p:nvSpPr>
          <p:cNvPr id="7" name="Text Placeholder 6">
            <a:extLst>
              <a:ext uri="{FF2B5EF4-FFF2-40B4-BE49-F238E27FC236}">
                <a16:creationId xmlns:a16="http://schemas.microsoft.com/office/drawing/2014/main" id="{C53837E9-6657-2149-9BDB-E0C9DB7B1460}"/>
              </a:ext>
            </a:extLst>
          </p:cNvPr>
          <p:cNvSpPr>
            <a:spLocks noGrp="1"/>
          </p:cNvSpPr>
          <p:nvPr>
            <p:ph type="body" idx="13"/>
          </p:nvPr>
        </p:nvSpPr>
        <p:spPr/>
        <p:txBody>
          <a:bodyPr>
            <a:normAutofit/>
          </a:bodyPr>
          <a:lstStyle/>
          <a:p>
            <a:r>
              <a:rPr lang="en-US" dirty="0"/>
              <a:t>Addressing Medical and Industrial Challenges</a:t>
            </a:r>
          </a:p>
        </p:txBody>
      </p:sp>
      <p:sp>
        <p:nvSpPr>
          <p:cNvPr id="16" name="Right Triangle 15">
            <a:extLst>
              <a:ext uri="{FF2B5EF4-FFF2-40B4-BE49-F238E27FC236}">
                <a16:creationId xmlns:a16="http://schemas.microsoft.com/office/drawing/2014/main" id="{DDA019B1-15C3-B141-A88A-549AFF94BFDC}"/>
              </a:ext>
              <a:ext uri="{C183D7F6-B498-43B3-948B-1728B52AA6E4}">
                <adec:decorative xmlns:adec="http://schemas.microsoft.com/office/drawing/2017/decorative" val="1"/>
              </a:ext>
            </a:extLst>
          </p:cNvPr>
          <p:cNvSpPr/>
          <p:nvPr/>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ate Placeholder 2">
            <a:extLst>
              <a:ext uri="{FF2B5EF4-FFF2-40B4-BE49-F238E27FC236}">
                <a16:creationId xmlns:a16="http://schemas.microsoft.com/office/drawing/2014/main" id="{F3E2DA1B-9260-0D41-AE2B-0AFDB44A9B08}"/>
              </a:ext>
            </a:extLst>
          </p:cNvPr>
          <p:cNvSpPr>
            <a:spLocks noGrp="1"/>
          </p:cNvSpPr>
          <p:nvPr/>
        </p:nvSpPr>
        <p:spPr>
          <a:xfrm>
            <a:off x="1055233" y="6379632"/>
            <a:ext cx="1800225" cy="142875"/>
          </a:xfrm>
          <a:prstGeom prst="rect">
            <a:avLst/>
          </a:prstGeom>
        </p:spPr>
        <p:txBody>
          <a:bodyPr vert="horz" lIns="0" tIns="0" rIns="0" bIns="0" rtlCol="0" anchor="ctr" anchorCtr="0">
            <a:noAutofit/>
          </a:bodyPr>
          <a:lstStyle>
            <a:defPPr>
              <a:defRPr lang="fi-FI"/>
            </a:defPPr>
            <a:lvl1pPr marL="0" algn="l" defTabSz="914400" rtl="0" eaLnBrk="1" latinLnBrk="0" hangingPunct="1">
              <a:defRPr sz="900" kern="1200">
                <a:solidFill>
                  <a:srgbClr val="8488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2045A-ED37-4C1B-B749-EF56D29BE8D3}" type="datetime3">
              <a:rPr lang="en-US" smtClean="0"/>
              <a:pPr/>
              <a:t>23 February 2022</a:t>
            </a:fld>
            <a:r>
              <a:rPr lang="en-US" dirty="0"/>
              <a:t> - Public</a:t>
            </a:r>
          </a:p>
        </p:txBody>
      </p:sp>
      <p:sp>
        <p:nvSpPr>
          <p:cNvPr id="15" name="Slide Number Placeholder 4">
            <a:extLst>
              <a:ext uri="{FF2B5EF4-FFF2-40B4-BE49-F238E27FC236}">
                <a16:creationId xmlns:a16="http://schemas.microsoft.com/office/drawing/2014/main" id="{043EE193-0F4F-E842-8F2A-9E2156E5BD00}"/>
              </a:ext>
            </a:extLst>
          </p:cNvPr>
          <p:cNvSpPr>
            <a:spLocks noGrp="1"/>
          </p:cNvSpPr>
          <p:nvPr/>
        </p:nvSpPr>
        <p:spPr>
          <a:xfrm>
            <a:off x="550408" y="6379632"/>
            <a:ext cx="504825" cy="142875"/>
          </a:xfrm>
          <a:prstGeom prst="rect">
            <a:avLst/>
          </a:prstGeom>
        </p:spPr>
        <p:txBody>
          <a:bodyPr vert="horz" lIns="0" tIns="0" rIns="0" bIns="0" rtlCol="0" anchor="ctr" anchorCtr="0">
            <a:noAutofit/>
          </a:bodyPr>
          <a:lstStyle>
            <a:defPPr>
              <a:defRPr lang="fi-FI"/>
            </a:defPPr>
            <a:lvl1pPr marL="0" algn="l" defTabSz="914400" rtl="0" eaLnBrk="1" latinLnBrk="0" hangingPunct="1">
              <a:defRPr sz="900" kern="1200">
                <a:solidFill>
                  <a:srgbClr val="8488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3D178-98AA-4574-9EAA-8EB007C55176}" type="slidenum">
              <a:rPr lang="en-US" smtClean="0"/>
              <a:pPr/>
              <a:t>9</a:t>
            </a:fld>
            <a:endParaRPr lang="en-US"/>
          </a:p>
        </p:txBody>
      </p:sp>
    </p:spTree>
    <p:extLst>
      <p:ext uri="{BB962C8B-B14F-4D97-AF65-F5344CB8AC3E}">
        <p14:creationId xmlns:p14="http://schemas.microsoft.com/office/powerpoint/2010/main" val="248039185"/>
      </p:ext>
    </p:extLst>
  </p:cSld>
  <p:clrMapOvr>
    <a:masterClrMapping/>
  </p:clrMapOvr>
  <p:transition spd="med">
    <p:fade/>
  </p:transition>
</p:sld>
</file>

<file path=ppt/theme/theme1.xml><?xml version="1.0" encoding="utf-8"?>
<a:theme xmlns:a="http://schemas.openxmlformats.org/drawingml/2006/main" name="The QT Company">
  <a:themeElements>
    <a:clrScheme name="The QT Company">
      <a:dk1>
        <a:srgbClr val="09102B"/>
      </a:dk1>
      <a:lt1>
        <a:sysClr val="window" lastClr="FFFFFF"/>
      </a:lt1>
      <a:dk2>
        <a:srgbClr val="44546A"/>
      </a:dk2>
      <a:lt2>
        <a:srgbClr val="EBEBEB"/>
      </a:lt2>
      <a:accent1>
        <a:srgbClr val="3BD23D"/>
      </a:accent1>
      <a:accent2>
        <a:srgbClr val="98A4AE"/>
      </a:accent2>
      <a:accent3>
        <a:srgbClr val="54596B"/>
      </a:accent3>
      <a:accent4>
        <a:srgbClr val="17A81A"/>
      </a:accent4>
      <a:accent5>
        <a:srgbClr val="002B49"/>
      </a:accent5>
      <a:accent6>
        <a:srgbClr val="98A4AE"/>
      </a:accent6>
      <a:hlink>
        <a:srgbClr val="21BE2B"/>
      </a:hlink>
      <a:folHlink>
        <a:srgbClr val="98A4AE"/>
      </a:folHlink>
    </a:clrScheme>
    <a:fontScheme name="The QT company">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lackBerryQNX_Qt_DualTemplate_1" id="{1253665C-9A23-B64B-8B1E-D3AE5C4E2688}" vid="{757893E4-0D5C-B741-BA33-1DE96A7BE48B}"/>
    </a:ext>
  </a:extLst>
</a:theme>
</file>

<file path=ppt/theme/theme2.xml><?xml version="1.0" encoding="utf-8"?>
<a:theme xmlns:a="http://schemas.openxmlformats.org/drawingml/2006/main" name="1_The QT Company">
  <a:themeElements>
    <a:clrScheme name="QT 2020">
      <a:dk1>
        <a:srgbClr val="09102B"/>
      </a:dk1>
      <a:lt1>
        <a:sysClr val="window" lastClr="FFFFFF"/>
      </a:lt1>
      <a:dk2>
        <a:srgbClr val="3A4055"/>
      </a:dk2>
      <a:lt2>
        <a:srgbClr val="F3F3F4"/>
      </a:lt2>
      <a:accent1>
        <a:srgbClr val="41CD52"/>
      </a:accent1>
      <a:accent2>
        <a:srgbClr val="CECFD5"/>
      </a:accent2>
      <a:accent3>
        <a:srgbClr val="53586B"/>
      </a:accent3>
      <a:accent4>
        <a:srgbClr val="17A81A"/>
      </a:accent4>
      <a:accent5>
        <a:srgbClr val="222840"/>
      </a:accent5>
      <a:accent6>
        <a:srgbClr val="F9E56D"/>
      </a:accent6>
      <a:hlink>
        <a:srgbClr val="21BE2B"/>
      </a:hlink>
      <a:folHlink>
        <a:srgbClr val="848895"/>
      </a:folHlink>
    </a:clrScheme>
    <a:fontScheme name="The QT company">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lackBerryQNX_Qt_DualTemplate_1" id="{1253665C-9A23-B64B-8B1E-D3AE5C4E2688}" vid="{D64C92E8-DBBF-2B4B-9DC6-3609B9C94BD2}"/>
    </a:ext>
  </a:extLst>
</a:theme>
</file>

<file path=ppt/theme/theme3.xml><?xml version="1.0" encoding="utf-8"?>
<a:theme xmlns:a="http://schemas.openxmlformats.org/drawingml/2006/main" name="4_The QT Company">
  <a:themeElements>
    <a:clrScheme name="The QT Company">
      <a:dk1>
        <a:srgbClr val="09102B"/>
      </a:dk1>
      <a:lt1>
        <a:sysClr val="window" lastClr="FFFFFF"/>
      </a:lt1>
      <a:dk2>
        <a:srgbClr val="3A4055"/>
      </a:dk2>
      <a:lt2>
        <a:srgbClr val="F3F3F4"/>
      </a:lt2>
      <a:accent1>
        <a:srgbClr val="41CD52"/>
      </a:accent1>
      <a:accent2>
        <a:srgbClr val="848895"/>
      </a:accent2>
      <a:accent3>
        <a:srgbClr val="53586B"/>
      </a:accent3>
      <a:accent4>
        <a:srgbClr val="17A81A"/>
      </a:accent4>
      <a:accent5>
        <a:srgbClr val="222840"/>
      </a:accent5>
      <a:accent6>
        <a:srgbClr val="B5B7BF"/>
      </a:accent6>
      <a:hlink>
        <a:srgbClr val="21BE2B"/>
      </a:hlink>
      <a:folHlink>
        <a:srgbClr val="848895"/>
      </a:folHlink>
    </a:clrScheme>
    <a:fontScheme name="The QT company">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ew Qt template (simple)" id="{3397AA79-7663-6142-8EE7-C93B6A271A4F}" vid="{6A3F5CCC-B128-8A42-8C8E-9F5E99ECA85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149a8a7-9996-4fd6-8a4f-be2ee72d22b0">
      <UserInfo>
        <DisplayName>Nick Kayes</DisplayName>
        <AccountId>17</AccountId>
        <AccountType/>
      </UserInfo>
      <UserInfo>
        <DisplayName>Pat Shelly</DisplayName>
        <AccountId>18</AccountId>
        <AccountType/>
      </UserInfo>
      <UserInfo>
        <DisplayName>Shawn Dorsey</DisplayName>
        <AccountId>16</AccountId>
        <AccountType/>
      </UserInfo>
      <UserInfo>
        <DisplayName>Glenn Wiebe</DisplayName>
        <AccountId>21</AccountId>
        <AccountType/>
      </UserInfo>
      <UserInfo>
        <DisplayName>Roger Mazzella</DisplayName>
        <AccountId>22</AccountId>
        <AccountType/>
      </UserInfo>
      <UserInfo>
        <DisplayName>Jack Wallace</DisplayName>
        <AccountId>23</AccountId>
        <AccountType/>
      </UserInfo>
      <UserInfo>
        <DisplayName>Jonathan Marsh</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88C3E4B8550AC4D958243F23DF1D938" ma:contentTypeVersion="7" ma:contentTypeDescription="Create a new document." ma:contentTypeScope="" ma:versionID="7e5e9f11c8b7b1d19b965f06745e449f">
  <xsd:schema xmlns:xsd="http://www.w3.org/2001/XMLSchema" xmlns:xs="http://www.w3.org/2001/XMLSchema" xmlns:p="http://schemas.microsoft.com/office/2006/metadata/properties" xmlns:ns2="ba0214ba-6740-4024-ba7f-05b2be26262a" xmlns:ns3="2149a8a7-9996-4fd6-8a4f-be2ee72d22b0" targetNamespace="http://schemas.microsoft.com/office/2006/metadata/properties" ma:root="true" ma:fieldsID="d19cc207d6307bd63135a2bfee678e31" ns2:_="" ns3:_="">
    <xsd:import namespace="ba0214ba-6740-4024-ba7f-05b2be26262a"/>
    <xsd:import namespace="2149a8a7-9996-4fd6-8a4f-be2ee72d22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0214ba-6740-4024-ba7f-05b2be2626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49a8a7-9996-4fd6-8a4f-be2ee72d22b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7972CD-950A-4061-955E-C4CDD2362558}">
  <ds:schemaRefs>
    <ds:schemaRef ds:uri="http://schemas.microsoft.com/office/2006/metadata/properties"/>
    <ds:schemaRef ds:uri="424bbb9e-48d7-43a5-b9a3-962bc25482be"/>
    <ds:schemaRef ds:uri="78516eb2-1323-4086-9e4d-350d840ca16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 ds:uri="2149a8a7-9996-4fd6-8a4f-be2ee72d22b0"/>
  </ds:schemaRefs>
</ds:datastoreItem>
</file>

<file path=customXml/itemProps2.xml><?xml version="1.0" encoding="utf-8"?>
<ds:datastoreItem xmlns:ds="http://schemas.openxmlformats.org/officeDocument/2006/customXml" ds:itemID="{AC54C619-77D7-4624-A916-5153B7A51500}">
  <ds:schemaRefs>
    <ds:schemaRef ds:uri="http://schemas.microsoft.com/sharepoint/v3/contenttype/forms"/>
  </ds:schemaRefs>
</ds:datastoreItem>
</file>

<file path=customXml/itemProps3.xml><?xml version="1.0" encoding="utf-8"?>
<ds:datastoreItem xmlns:ds="http://schemas.openxmlformats.org/officeDocument/2006/customXml" ds:itemID="{EF35BE05-D253-48D2-AB91-F0265E66A7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0214ba-6740-4024-ba7f-05b2be26262a"/>
    <ds:schemaRef ds:uri="2149a8a7-9996-4fd6-8a4f-be2ee72d22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31779</TotalTime>
  <Words>3177</Words>
  <Application>Microsoft Office PowerPoint</Application>
  <PresentationFormat>Widescreen</PresentationFormat>
  <Paragraphs>449</Paragraphs>
  <Slides>25</Slides>
  <Notes>17</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The QT Company</vt:lpstr>
      <vt:lpstr>1_The QT Company</vt:lpstr>
      <vt:lpstr>4_The QT Company</vt:lpstr>
      <vt:lpstr>Addressing Medical and Industrial Challenges </vt:lpstr>
      <vt:lpstr>Speakers</vt:lpstr>
      <vt:lpstr>Introduction</vt:lpstr>
      <vt:lpstr>PowerPoint Presentation</vt:lpstr>
      <vt:lpstr>Qt Design Studio</vt:lpstr>
      <vt:lpstr>PowerPoint Presentation</vt:lpstr>
      <vt:lpstr> </vt:lpstr>
      <vt:lpstr>Qt Safe Renderer</vt:lpstr>
      <vt:lpstr>Qt Safe Renderer</vt:lpstr>
      <vt:lpstr>Certification Standards</vt:lpstr>
      <vt:lpstr>Is Qt Certified for Functional Safety?</vt:lpstr>
      <vt:lpstr>Safety Critical Graphics – Partitioned System</vt:lpstr>
      <vt:lpstr>Qt Safe Renderer: We deliver four parts</vt:lpstr>
      <vt:lpstr>Designer Tooling</vt:lpstr>
      <vt:lpstr>Build tools: Desktop or Target</vt:lpstr>
      <vt:lpstr>New in 2.0: Safety Monitoring</vt:lpstr>
      <vt:lpstr>Functional Safety at BlackBerry QNX</vt:lpstr>
      <vt:lpstr>QNX OS for Safety Scope</vt:lpstr>
      <vt:lpstr>Understanding the Difference</vt:lpstr>
      <vt:lpstr>Customer Needs</vt:lpstr>
      <vt:lpstr>Safety Layer Approach</vt:lpstr>
      <vt:lpstr>QNX Black Channel Communications Technology</vt:lpstr>
      <vt:lpstr>Black Channel Fault Detection Measures </vt:lpstr>
      <vt:lpstr>Key 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Berlin Team Meet – DG Team Glory, Fails and Future Improvements</dc:title>
  <dc:creator>Vivek Kumar</dc:creator>
  <cp:lastModifiedBy>Gillian Barbieri</cp:lastModifiedBy>
  <cp:revision>113</cp:revision>
  <dcterms:created xsi:type="dcterms:W3CDTF">2018-11-14T09:57:09Z</dcterms:created>
  <dcterms:modified xsi:type="dcterms:W3CDTF">2022-02-23T16:40:09Z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0x010100C88C3E4B8550AC4D958243F23DF1D938</vt:lpwstr>
  </property>
</Properties>
</file>