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2" r:id="rId2"/>
    <p:sldId id="423" r:id="rId3"/>
    <p:sldId id="425" r:id="rId4"/>
    <p:sldId id="305" r:id="rId5"/>
    <p:sldId id="426" r:id="rId6"/>
    <p:sldId id="1879" r:id="rId7"/>
    <p:sldId id="1873" r:id="rId8"/>
    <p:sldId id="263" r:id="rId9"/>
    <p:sldId id="1872" r:id="rId10"/>
    <p:sldId id="1868" r:id="rId11"/>
    <p:sldId id="271" r:id="rId12"/>
    <p:sldId id="1874" r:id="rId13"/>
    <p:sldId id="1848" r:id="rId14"/>
    <p:sldId id="1869" r:id="rId15"/>
    <p:sldId id="1875" r:id="rId16"/>
    <p:sldId id="1876" r:id="rId17"/>
    <p:sldId id="1877" r:id="rId18"/>
    <p:sldId id="1871" r:id="rId19"/>
    <p:sldId id="1878" r:id="rId20"/>
  </p:sldIdLst>
  <p:sldSz cx="12192000" cy="6858000"/>
  <p:notesSz cx="6797675" cy="9926638"/>
  <p:embeddedFontLst>
    <p:embeddedFont>
      <p:font typeface="Titillium Web" panose="00000500000000000000" pitchFamily="2" charset="0"/>
      <p:regular r:id="rId23"/>
      <p:bold r:id="rId24"/>
      <p:italic r:id="rId25"/>
      <p:boldItalic r:id="rId26"/>
    </p:embeddedFont>
    <p:embeddedFont>
      <p:font typeface="Titillium WebSemiBold" panose="020B0604020202020204" charset="0"/>
      <p:bold r:id="rId2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FEE6E2-FEC1-4C70-86F0-361B0F78AA72}">
          <p14:sldIdLst>
            <p14:sldId id="312"/>
            <p14:sldId id="423"/>
          </p14:sldIdLst>
        </p14:section>
        <p14:section name="Technical Vision / Value Proposition" id="{957E332C-B87B-480D-B5A5-9DB5654BB8E3}">
          <p14:sldIdLst>
            <p14:sldId id="425"/>
            <p14:sldId id="305"/>
          </p14:sldIdLst>
        </p14:section>
        <p14:section name="How? From 6.0 to 6.2" id="{64D5778A-F11D-46C0-BD83-742375CC44BF}">
          <p14:sldIdLst>
            <p14:sldId id="426"/>
            <p14:sldId id="1879"/>
            <p14:sldId id="1873"/>
            <p14:sldId id="263"/>
            <p14:sldId id="1872"/>
            <p14:sldId id="1868"/>
            <p14:sldId id="271"/>
            <p14:sldId id="1874"/>
            <p14:sldId id="1848"/>
            <p14:sldId id="1869"/>
            <p14:sldId id="1875"/>
          </p14:sldIdLst>
        </p14:section>
        <p14:section name="Migration" id="{E4A729D5-B3B5-403B-A060-A6CA2C5B01FB}">
          <p14:sldIdLst>
            <p14:sldId id="1876"/>
            <p14:sldId id="1877"/>
          </p14:sldIdLst>
        </p14:section>
        <p14:section name="Next Steps / Outlook" id="{D991B8D3-6236-4470-A04E-F92E7F668ED3}">
          <p14:sldIdLst>
            <p14:sldId id="1871"/>
            <p14:sldId id="1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orient="horz" pos="436">
          <p15:clr>
            <a:srgbClr val="A4A3A4"/>
          </p15:clr>
        </p15:guide>
        <p15:guide id="6" pos="347">
          <p15:clr>
            <a:srgbClr val="A4A3A4"/>
          </p15:clr>
        </p15:guide>
        <p15:guide id="7" pos="7333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895"/>
    <a:srgbClr val="09102B"/>
    <a:srgbClr val="DBDDE3"/>
    <a:srgbClr val="41CD5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E737F-402C-4CB4-9B0A-CC5A96B7110F}" v="322" dt="2021-09-14T15:14:12.98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57105" autoAdjust="0"/>
  </p:normalViewPr>
  <p:slideViewPr>
    <p:cSldViewPr snapToGrid="0">
      <p:cViewPr varScale="1">
        <p:scale>
          <a:sx n="46" d="100"/>
          <a:sy n="46" d="100"/>
        </p:scale>
        <p:origin x="2242" y="53"/>
      </p:cViewPr>
      <p:guideLst>
        <p:guide orient="horz" pos="2160"/>
        <p:guide orient="horz" pos="3884"/>
        <p:guide orient="horz" pos="1162"/>
        <p:guide orient="horz" pos="436"/>
        <p:guide pos="347"/>
        <p:guide pos="73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Kalinowski" userId="538fe6ca-6b27-4931-8f79-28aaee29139c" providerId="ADAL" clId="{BF3596F3-B529-49F8-860A-88FD74C7E0CC}"/>
    <pc:docChg chg="custSel addSld modSld modSection">
      <pc:chgData name="Maurice Kalinowski" userId="538fe6ca-6b27-4931-8f79-28aaee29139c" providerId="ADAL" clId="{BF3596F3-B529-49F8-860A-88FD74C7E0CC}" dt="2021-09-06T08:43:33.150" v="492" actId="20577"/>
      <pc:docMkLst>
        <pc:docMk/>
      </pc:docMkLst>
      <pc:sldChg chg="modSp mod">
        <pc:chgData name="Maurice Kalinowski" userId="538fe6ca-6b27-4931-8f79-28aaee29139c" providerId="ADAL" clId="{BF3596F3-B529-49F8-860A-88FD74C7E0CC}" dt="2021-09-06T07:48:23.654" v="68" actId="20577"/>
        <pc:sldMkLst>
          <pc:docMk/>
          <pc:sldMk cId="1263062851" sldId="312"/>
        </pc:sldMkLst>
        <pc:spChg chg="mod">
          <ac:chgData name="Maurice Kalinowski" userId="538fe6ca-6b27-4931-8f79-28aaee29139c" providerId="ADAL" clId="{BF3596F3-B529-49F8-860A-88FD74C7E0CC}" dt="2021-09-06T07:47:51.851" v="1" actId="27636"/>
          <ac:spMkLst>
            <pc:docMk/>
            <pc:sldMk cId="1263062851" sldId="312"/>
            <ac:spMk id="2" creationId="{00000000-0000-0000-0000-000000000000}"/>
          </ac:spMkLst>
        </pc:spChg>
        <pc:spChg chg="mod">
          <ac:chgData name="Maurice Kalinowski" userId="538fe6ca-6b27-4931-8f79-28aaee29139c" providerId="ADAL" clId="{BF3596F3-B529-49F8-860A-88FD74C7E0CC}" dt="2021-09-06T07:48:23.654" v="68" actId="20577"/>
          <ac:spMkLst>
            <pc:docMk/>
            <pc:sldMk cId="1263062851" sldId="312"/>
            <ac:spMk id="3" creationId="{00000000-0000-0000-0000-000000000000}"/>
          </ac:spMkLst>
        </pc:spChg>
        <pc:spChg chg="mod">
          <ac:chgData name="Maurice Kalinowski" userId="538fe6ca-6b27-4931-8f79-28aaee29139c" providerId="ADAL" clId="{BF3596F3-B529-49F8-860A-88FD74C7E0CC}" dt="2021-09-06T07:48:05.071" v="11" actId="20577"/>
          <ac:spMkLst>
            <pc:docMk/>
            <pc:sldMk cId="1263062851" sldId="312"/>
            <ac:spMk id="4" creationId="{00000000-0000-0000-0000-000000000000}"/>
          </ac:spMkLst>
        </pc:spChg>
      </pc:sldChg>
      <pc:sldChg chg="addSp delSp modSp new mod modClrScheme chgLayout">
        <pc:chgData name="Maurice Kalinowski" userId="538fe6ca-6b27-4931-8f79-28aaee29139c" providerId="ADAL" clId="{BF3596F3-B529-49F8-860A-88FD74C7E0CC}" dt="2021-09-06T07:48:57.948" v="86"/>
        <pc:sldMkLst>
          <pc:docMk/>
          <pc:sldMk cId="1936765130" sldId="421"/>
        </pc:sldMkLst>
        <pc:spChg chg="del 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2" creationId="{F22059EC-E8D4-4E7B-9C9E-8DC2C1823986}"/>
          </ac:spMkLst>
        </pc:spChg>
        <pc:spChg chg="del 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3" creationId="{C5428647-BA64-4692-ABC1-1BFA4D894244}"/>
          </ac:spMkLst>
        </pc:spChg>
        <pc:spChg chg="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4" creationId="{5FC77893-48E9-4367-A26F-2C115F461A5F}"/>
          </ac:spMkLst>
        </pc:spChg>
        <pc:spChg chg="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5" creationId="{566051E0-A6F9-4325-9F31-E088B2656EAD}"/>
          </ac:spMkLst>
        </pc:spChg>
        <pc:spChg chg="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6" creationId="{7A0AD4B1-AF2F-493A-ABEF-43C145EF8785}"/>
          </ac:spMkLst>
        </pc:spChg>
        <pc:spChg chg="del 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7" creationId="{0C269BEA-0060-43D8-B33F-B6207F95E9EC}"/>
          </ac:spMkLst>
        </pc:spChg>
        <pc:spChg chg="add mod ord">
          <ac:chgData name="Maurice Kalinowski" userId="538fe6ca-6b27-4931-8f79-28aaee29139c" providerId="ADAL" clId="{BF3596F3-B529-49F8-860A-88FD74C7E0CC}" dt="2021-09-06T07:48:56.223" v="85" actId="20577"/>
          <ac:spMkLst>
            <pc:docMk/>
            <pc:sldMk cId="1936765130" sldId="421"/>
            <ac:spMk id="8" creationId="{E3346BAE-C426-4E40-9372-79D214E808F4}"/>
          </ac:spMkLst>
        </pc:spChg>
        <pc:spChg chg="add mod ord">
          <ac:chgData name="Maurice Kalinowski" userId="538fe6ca-6b27-4931-8f79-28aaee29139c" providerId="ADAL" clId="{BF3596F3-B529-49F8-860A-88FD74C7E0CC}" dt="2021-09-06T07:48:57.948" v="86"/>
          <ac:spMkLst>
            <pc:docMk/>
            <pc:sldMk cId="1936765130" sldId="421"/>
            <ac:spMk id="9" creationId="{409470F0-DC66-465D-A208-C6E40A7E45F5}"/>
          </ac:spMkLst>
        </pc:spChg>
        <pc:spChg chg="add mod ord">
          <ac:chgData name="Maurice Kalinowski" userId="538fe6ca-6b27-4931-8f79-28aaee29139c" providerId="ADAL" clId="{BF3596F3-B529-49F8-860A-88FD74C7E0CC}" dt="2021-09-06T07:48:52.192" v="70" actId="700"/>
          <ac:spMkLst>
            <pc:docMk/>
            <pc:sldMk cId="1936765130" sldId="421"/>
            <ac:spMk id="10" creationId="{2CF59150-B999-4CD7-87DB-FCF73935E48F}"/>
          </ac:spMkLst>
        </pc:spChg>
      </pc:sldChg>
      <pc:sldChg chg="modSp new mod">
        <pc:chgData name="Maurice Kalinowski" userId="538fe6ca-6b27-4931-8f79-28aaee29139c" providerId="ADAL" clId="{BF3596F3-B529-49F8-860A-88FD74C7E0CC}" dt="2021-09-06T08:43:33.150" v="492" actId="20577"/>
        <pc:sldMkLst>
          <pc:docMk/>
          <pc:sldMk cId="3007938727" sldId="422"/>
        </pc:sldMkLst>
        <pc:spChg chg="mod">
          <ac:chgData name="Maurice Kalinowski" userId="538fe6ca-6b27-4931-8f79-28aaee29139c" providerId="ADAL" clId="{BF3596F3-B529-49F8-860A-88FD74C7E0CC}" dt="2021-09-06T08:43:33.150" v="492" actId="20577"/>
          <ac:spMkLst>
            <pc:docMk/>
            <pc:sldMk cId="3007938727" sldId="422"/>
            <ac:spMk id="2" creationId="{7DF875F5-6471-44E6-8E83-DA0B35BDF6C5}"/>
          </ac:spMkLst>
        </pc:spChg>
      </pc:sldChg>
    </pc:docChg>
  </pc:docChgLst>
  <pc:docChgLst>
    <pc:chgData name="Maurice Kalinowski" userId="538fe6ca-6b27-4931-8f79-28aaee29139c" providerId="ADAL" clId="{166E737F-402C-4CB4-9B0A-CC5A96B7110F}"/>
    <pc:docChg chg="undo redo custSel addSld delSld modSld sldOrd addSection delSection modSection modShowInfo">
      <pc:chgData name="Maurice Kalinowski" userId="538fe6ca-6b27-4931-8f79-28aaee29139c" providerId="ADAL" clId="{166E737F-402C-4CB4-9B0A-CC5A96B7110F}" dt="2021-09-14T15:16:39.222" v="5917" actId="20577"/>
      <pc:docMkLst>
        <pc:docMk/>
      </pc:docMkLst>
      <pc:sldChg chg="addSp delSp modSp add mod">
        <pc:chgData name="Maurice Kalinowski" userId="538fe6ca-6b27-4931-8f79-28aaee29139c" providerId="ADAL" clId="{166E737F-402C-4CB4-9B0A-CC5A96B7110F}" dt="2021-09-09T05:51:28.709" v="4323" actId="27636"/>
        <pc:sldMkLst>
          <pc:docMk/>
          <pc:sldMk cId="0" sldId="263"/>
        </pc:sldMkLst>
        <pc:spChg chg="add del mod">
          <ac:chgData name="Maurice Kalinowski" userId="538fe6ca-6b27-4931-8f79-28aaee29139c" providerId="ADAL" clId="{166E737F-402C-4CB4-9B0A-CC5A96B7110F}" dt="2021-09-07T09:37:01.106" v="1008" actId="478"/>
          <ac:spMkLst>
            <pc:docMk/>
            <pc:sldMk cId="0" sldId="263"/>
            <ac:spMk id="3" creationId="{80B4235F-11BD-4C59-8C68-8BB3C61BD44C}"/>
          </ac:spMkLst>
        </pc:spChg>
        <pc:spChg chg="add del mod">
          <ac:chgData name="Maurice Kalinowski" userId="538fe6ca-6b27-4931-8f79-28aaee29139c" providerId="ADAL" clId="{166E737F-402C-4CB4-9B0A-CC5A96B7110F}" dt="2021-09-07T09:37:01.106" v="1008" actId="478"/>
          <ac:spMkLst>
            <pc:docMk/>
            <pc:sldMk cId="0" sldId="263"/>
            <ac:spMk id="5" creationId="{7E578EC8-653E-48BE-B58B-8F6B3AF8BCA1}"/>
          </ac:spMkLst>
        </pc:spChg>
        <pc:spChg chg="add del mod">
          <ac:chgData name="Maurice Kalinowski" userId="538fe6ca-6b27-4931-8f79-28aaee29139c" providerId="ADAL" clId="{166E737F-402C-4CB4-9B0A-CC5A96B7110F}" dt="2021-09-07T09:37:01.106" v="1008" actId="478"/>
          <ac:spMkLst>
            <pc:docMk/>
            <pc:sldMk cId="0" sldId="263"/>
            <ac:spMk id="7" creationId="{456A0D78-4E3A-47CE-B31A-BE7990155257}"/>
          </ac:spMkLst>
        </pc:spChg>
        <pc:spChg chg="mod">
          <ac:chgData name="Maurice Kalinowski" userId="538fe6ca-6b27-4931-8f79-28aaee29139c" providerId="ADAL" clId="{166E737F-402C-4CB4-9B0A-CC5A96B7110F}" dt="2021-09-09T05:51:28.709" v="4323" actId="27636"/>
          <ac:spMkLst>
            <pc:docMk/>
            <pc:sldMk cId="0" sldId="263"/>
            <ac:spMk id="754" creationId="{00000000-0000-0000-0000-000000000000}"/>
          </ac:spMkLst>
        </pc:spChg>
        <pc:spChg chg="del">
          <ac:chgData name="Maurice Kalinowski" userId="538fe6ca-6b27-4931-8f79-28aaee29139c" providerId="ADAL" clId="{166E737F-402C-4CB4-9B0A-CC5A96B7110F}" dt="2021-09-07T09:36:55.496" v="1007" actId="478"/>
          <ac:spMkLst>
            <pc:docMk/>
            <pc:sldMk cId="0" sldId="263"/>
            <ac:spMk id="755" creationId="{00000000-0000-0000-0000-000000000000}"/>
          </ac:spMkLst>
        </pc:spChg>
        <pc:spChg chg="del">
          <ac:chgData name="Maurice Kalinowski" userId="538fe6ca-6b27-4931-8f79-28aaee29139c" providerId="ADAL" clId="{166E737F-402C-4CB4-9B0A-CC5A96B7110F}" dt="2021-09-07T09:36:55.496" v="1007" actId="478"/>
          <ac:spMkLst>
            <pc:docMk/>
            <pc:sldMk cId="0" sldId="263"/>
            <ac:spMk id="756" creationId="{00000000-0000-0000-0000-000000000000}"/>
          </ac:spMkLst>
        </pc:spChg>
        <pc:spChg chg="del">
          <ac:chgData name="Maurice Kalinowski" userId="538fe6ca-6b27-4931-8f79-28aaee29139c" providerId="ADAL" clId="{166E737F-402C-4CB4-9B0A-CC5A96B7110F}" dt="2021-09-07T09:36:55.496" v="1007" actId="478"/>
          <ac:spMkLst>
            <pc:docMk/>
            <pc:sldMk cId="0" sldId="263"/>
            <ac:spMk id="757" creationId="{00000000-0000-0000-0000-000000000000}"/>
          </ac:spMkLst>
        </pc:spChg>
        <pc:spChg chg="del">
          <ac:chgData name="Maurice Kalinowski" userId="538fe6ca-6b27-4931-8f79-28aaee29139c" providerId="ADAL" clId="{166E737F-402C-4CB4-9B0A-CC5A96B7110F}" dt="2021-09-07T09:36:55.496" v="1007" actId="478"/>
          <ac:spMkLst>
            <pc:docMk/>
            <pc:sldMk cId="0" sldId="263"/>
            <ac:spMk id="760" creationId="{00000000-0000-0000-0000-000000000000}"/>
          </ac:spMkLst>
        </pc:spChg>
        <pc:spChg chg="del">
          <ac:chgData name="Maurice Kalinowski" userId="538fe6ca-6b27-4931-8f79-28aaee29139c" providerId="ADAL" clId="{166E737F-402C-4CB4-9B0A-CC5A96B7110F}" dt="2021-09-07T09:36:55.496" v="1007" actId="478"/>
          <ac:spMkLst>
            <pc:docMk/>
            <pc:sldMk cId="0" sldId="263"/>
            <ac:spMk id="761" creationId="{00000000-0000-0000-0000-000000000000}"/>
          </ac:spMkLst>
        </pc:spChg>
        <pc:spChg chg="del">
          <ac:chgData name="Maurice Kalinowski" userId="538fe6ca-6b27-4931-8f79-28aaee29139c" providerId="ADAL" clId="{166E737F-402C-4CB4-9B0A-CC5A96B7110F}" dt="2021-09-07T09:36:55.496" v="1007" actId="478"/>
          <ac:spMkLst>
            <pc:docMk/>
            <pc:sldMk cId="0" sldId="263"/>
            <ac:spMk id="762" creationId="{00000000-0000-0000-0000-000000000000}"/>
          </ac:spMkLst>
        </pc:spChg>
      </pc:sldChg>
      <pc:sldChg chg="add setBg">
        <pc:chgData name="Maurice Kalinowski" userId="538fe6ca-6b27-4931-8f79-28aaee29139c" providerId="ADAL" clId="{166E737F-402C-4CB4-9B0A-CC5A96B7110F}" dt="2021-09-08T14:07:21.585" v="2976"/>
        <pc:sldMkLst>
          <pc:docMk/>
          <pc:sldMk cId="0" sldId="271"/>
        </pc:sldMkLst>
      </pc:sldChg>
      <pc:sldChg chg="del">
        <pc:chgData name="Maurice Kalinowski" userId="538fe6ca-6b27-4931-8f79-28aaee29139c" providerId="ADAL" clId="{166E737F-402C-4CB4-9B0A-CC5A96B7110F}" dt="2021-09-07T19:56:41.029" v="2574" actId="47"/>
        <pc:sldMkLst>
          <pc:docMk/>
          <pc:sldMk cId="4150118591" sldId="272"/>
        </pc:sldMkLst>
      </pc:sldChg>
      <pc:sldChg chg="del">
        <pc:chgData name="Maurice Kalinowski" userId="538fe6ca-6b27-4931-8f79-28aaee29139c" providerId="ADAL" clId="{166E737F-402C-4CB4-9B0A-CC5A96B7110F}" dt="2021-09-07T19:56:41.029" v="2574" actId="47"/>
        <pc:sldMkLst>
          <pc:docMk/>
          <pc:sldMk cId="1231251247" sldId="274"/>
        </pc:sldMkLst>
      </pc:sldChg>
      <pc:sldChg chg="modSp add del mod">
        <pc:chgData name="Maurice Kalinowski" userId="538fe6ca-6b27-4931-8f79-28aaee29139c" providerId="ADAL" clId="{166E737F-402C-4CB4-9B0A-CC5A96B7110F}" dt="2021-09-08T14:44:26.105" v="4128" actId="47"/>
        <pc:sldMkLst>
          <pc:docMk/>
          <pc:sldMk cId="0" sldId="277"/>
        </pc:sldMkLst>
        <pc:spChg chg="mod">
          <ac:chgData name="Maurice Kalinowski" userId="538fe6ca-6b27-4931-8f79-28aaee29139c" providerId="ADAL" clId="{166E737F-402C-4CB4-9B0A-CC5A96B7110F}" dt="2021-09-08T14:23:56.744" v="3660" actId="15"/>
          <ac:spMkLst>
            <pc:docMk/>
            <pc:sldMk cId="0" sldId="277"/>
            <ac:spMk id="1038" creationId="{00000000-0000-0000-0000-000000000000}"/>
          </ac:spMkLst>
        </pc:spChg>
      </pc:sldChg>
      <pc:sldChg chg="delSp add del mod">
        <pc:chgData name="Maurice Kalinowski" userId="538fe6ca-6b27-4931-8f79-28aaee29139c" providerId="ADAL" clId="{166E737F-402C-4CB4-9B0A-CC5A96B7110F}" dt="2021-09-07T09:40:45.581" v="1035" actId="47"/>
        <pc:sldMkLst>
          <pc:docMk/>
          <pc:sldMk cId="979218308" sldId="283"/>
        </pc:sldMkLst>
        <pc:spChg chg="del">
          <ac:chgData name="Maurice Kalinowski" userId="538fe6ca-6b27-4931-8f79-28aaee29139c" providerId="ADAL" clId="{166E737F-402C-4CB4-9B0A-CC5A96B7110F}" dt="2021-09-07T09:37:59.002" v="1011" actId="478"/>
          <ac:spMkLst>
            <pc:docMk/>
            <pc:sldMk cId="979218308" sldId="283"/>
            <ac:spMk id="49" creationId="{3DDD876D-320B-6144-B63C-43E5847AF0B9}"/>
          </ac:spMkLst>
        </pc:spChg>
        <pc:picChg chg="del">
          <ac:chgData name="Maurice Kalinowski" userId="538fe6ca-6b27-4931-8f79-28aaee29139c" providerId="ADAL" clId="{166E737F-402C-4CB4-9B0A-CC5A96B7110F}" dt="2021-09-07T09:38:01.505" v="1012" actId="478"/>
          <ac:picMkLst>
            <pc:docMk/>
            <pc:sldMk cId="979218308" sldId="283"/>
            <ac:picMk id="51" creationId="{AE33E57C-1B84-6844-8FF6-EC753BA53FA4}"/>
          </ac:picMkLst>
        </pc:picChg>
      </pc:sldChg>
      <pc:sldChg chg="del">
        <pc:chgData name="Maurice Kalinowski" userId="538fe6ca-6b27-4931-8f79-28aaee29139c" providerId="ADAL" clId="{166E737F-402C-4CB4-9B0A-CC5A96B7110F}" dt="2021-09-07T19:56:41.029" v="2574" actId="47"/>
        <pc:sldMkLst>
          <pc:docMk/>
          <pc:sldMk cId="2562159632" sldId="288"/>
        </pc:sldMkLst>
      </pc:sldChg>
      <pc:sldChg chg="del">
        <pc:chgData name="Maurice Kalinowski" userId="538fe6ca-6b27-4931-8f79-28aaee29139c" providerId="ADAL" clId="{166E737F-402C-4CB4-9B0A-CC5A96B7110F}" dt="2021-09-07T19:56:41.029" v="2574" actId="47"/>
        <pc:sldMkLst>
          <pc:docMk/>
          <pc:sldMk cId="1323340722" sldId="291"/>
        </pc:sldMkLst>
      </pc:sldChg>
      <pc:sldChg chg="addSp delSp modSp add mod">
        <pc:chgData name="Maurice Kalinowski" userId="538fe6ca-6b27-4931-8f79-28aaee29139c" providerId="ADAL" clId="{166E737F-402C-4CB4-9B0A-CC5A96B7110F}" dt="2021-09-09T05:49:17.654" v="4319" actId="20577"/>
        <pc:sldMkLst>
          <pc:docMk/>
          <pc:sldMk cId="1586284930" sldId="305"/>
        </pc:sldMkLst>
        <pc:spChg chg="mod">
          <ac:chgData name="Maurice Kalinowski" userId="538fe6ca-6b27-4931-8f79-28aaee29139c" providerId="ADAL" clId="{166E737F-402C-4CB4-9B0A-CC5A96B7110F}" dt="2021-09-09T05:49:17.654" v="4319" actId="20577"/>
          <ac:spMkLst>
            <pc:docMk/>
            <pc:sldMk cId="1586284930" sldId="305"/>
            <ac:spMk id="2" creationId="{00000000-0000-0000-0000-000000000000}"/>
          </ac:spMkLst>
        </pc:spChg>
        <pc:spChg chg="add mod">
          <ac:chgData name="Maurice Kalinowski" userId="538fe6ca-6b27-4931-8f79-28aaee29139c" providerId="ADAL" clId="{166E737F-402C-4CB4-9B0A-CC5A96B7110F}" dt="2021-09-07T20:02:24.265" v="2576" actId="478"/>
          <ac:spMkLst>
            <pc:docMk/>
            <pc:sldMk cId="1586284930" sldId="305"/>
            <ac:spMk id="8" creationId="{E06FA0C2-4869-479C-BC59-91F3B4CC2689}"/>
          </ac:spMkLst>
        </pc:spChg>
        <pc:spChg chg="del">
          <ac:chgData name="Maurice Kalinowski" userId="538fe6ca-6b27-4931-8f79-28aaee29139c" providerId="ADAL" clId="{166E737F-402C-4CB4-9B0A-CC5A96B7110F}" dt="2021-09-07T20:02:24.265" v="2576" actId="478"/>
          <ac:spMkLst>
            <pc:docMk/>
            <pc:sldMk cId="1586284930" sldId="305"/>
            <ac:spMk id="25" creationId="{92656B20-76C8-4683-A1F0-D98E229908EE}"/>
          </ac:spMkLst>
        </pc:spChg>
      </pc:sldChg>
      <pc:sldChg chg="del">
        <pc:chgData name="Maurice Kalinowski" userId="538fe6ca-6b27-4931-8f79-28aaee29139c" providerId="ADAL" clId="{166E737F-402C-4CB4-9B0A-CC5A96B7110F}" dt="2021-09-07T19:56:41.029" v="2574" actId="47"/>
        <pc:sldMkLst>
          <pc:docMk/>
          <pc:sldMk cId="240472860" sldId="314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994970530" sldId="316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454772350" sldId="317"/>
        </pc:sldMkLst>
      </pc:sldChg>
      <pc:sldChg chg="addSp modSp del mod">
        <pc:chgData name="Maurice Kalinowski" userId="538fe6ca-6b27-4931-8f79-28aaee29139c" providerId="ADAL" clId="{166E737F-402C-4CB4-9B0A-CC5A96B7110F}" dt="2021-09-07T10:51:21.063" v="1115" actId="47"/>
        <pc:sldMkLst>
          <pc:docMk/>
          <pc:sldMk cId="151802000" sldId="319"/>
        </pc:sldMkLst>
        <pc:spChg chg="add mod">
          <ac:chgData name="Maurice Kalinowski" userId="538fe6ca-6b27-4931-8f79-28aaee29139c" providerId="ADAL" clId="{166E737F-402C-4CB4-9B0A-CC5A96B7110F}" dt="2021-09-07T09:06:12.462" v="163" actId="1076"/>
          <ac:spMkLst>
            <pc:docMk/>
            <pc:sldMk cId="151802000" sldId="319"/>
            <ac:spMk id="2" creationId="{200BD652-A17D-4E0D-8D2F-E475C6012ACE}"/>
          </ac:spMkLst>
        </pc:spChg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707741374" sldId="320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1434795329" sldId="321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944770713" sldId="322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131116139" sldId="324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435620348" sldId="326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720830554" sldId="327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514238589" sldId="328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051207435" sldId="329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814992380" sldId="330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89533161" sldId="331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777716615" sldId="400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533226477" sldId="401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760921374" sldId="402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4256489203" sldId="403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409696047" sldId="404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4123704907" sldId="405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804793976" sldId="406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711496076" sldId="407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225995330" sldId="408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01626369" sldId="409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1250413542" sldId="410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647407943" sldId="411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1115416569" sldId="412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69889787" sldId="413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221788570" sldId="414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093212324" sldId="415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201111581" sldId="416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770732228" sldId="417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621850604" sldId="418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3325660964" sldId="419"/>
        </pc:sldMkLst>
      </pc:sldChg>
      <pc:sldChg chg="del">
        <pc:chgData name="Maurice Kalinowski" userId="538fe6ca-6b27-4931-8f79-28aaee29139c" providerId="ADAL" clId="{166E737F-402C-4CB4-9B0A-CC5A96B7110F}" dt="2021-09-07T11:12:47.546" v="1386" actId="47"/>
        <pc:sldMkLst>
          <pc:docMk/>
          <pc:sldMk cId="2121439832" sldId="420"/>
        </pc:sldMkLst>
      </pc:sldChg>
      <pc:sldChg chg="del">
        <pc:chgData name="Maurice Kalinowski" userId="538fe6ca-6b27-4931-8f79-28aaee29139c" providerId="ADAL" clId="{166E737F-402C-4CB4-9B0A-CC5A96B7110F}" dt="2021-09-07T09:03:50.936" v="115" actId="47"/>
        <pc:sldMkLst>
          <pc:docMk/>
          <pc:sldMk cId="1936765130" sldId="421"/>
        </pc:sldMkLst>
      </pc:sldChg>
      <pc:sldChg chg="del mod modShow">
        <pc:chgData name="Maurice Kalinowski" userId="538fe6ca-6b27-4931-8f79-28aaee29139c" providerId="ADAL" clId="{166E737F-402C-4CB4-9B0A-CC5A96B7110F}" dt="2021-09-08T14:04:43.802" v="2876" actId="47"/>
        <pc:sldMkLst>
          <pc:docMk/>
          <pc:sldMk cId="3007938727" sldId="422"/>
        </pc:sldMkLst>
      </pc:sldChg>
      <pc:sldChg chg="addSp delSp modSp new mod modClrScheme chgLayout">
        <pc:chgData name="Maurice Kalinowski" userId="538fe6ca-6b27-4931-8f79-28aaee29139c" providerId="ADAL" clId="{166E737F-402C-4CB4-9B0A-CC5A96B7110F}" dt="2021-09-08T14:42:12.158" v="4120" actId="1038"/>
        <pc:sldMkLst>
          <pc:docMk/>
          <pc:sldMk cId="2815936833" sldId="423"/>
        </pc:sldMkLst>
        <pc:spChg chg="del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2" creationId="{B3A8DD9D-3727-4E8C-A67B-771E084329C6}"/>
          </ac:spMkLst>
        </pc:spChg>
        <pc:spChg chg="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3" creationId="{10B2FBD8-D60E-4C90-9CD6-F5578BA72879}"/>
          </ac:spMkLst>
        </pc:spChg>
        <pc:spChg chg="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4" creationId="{F09E4E83-DC04-4373-A80A-C2A8E4390E09}"/>
          </ac:spMkLst>
        </pc:spChg>
        <pc:spChg chg="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5" creationId="{4E0F48F8-5C94-4E5E-87F0-4446F4E9CC43}"/>
          </ac:spMkLst>
        </pc:spChg>
        <pc:spChg chg="del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6" creationId="{D6AD62C6-45BC-4B5C-96D3-8C89161641A5}"/>
          </ac:spMkLst>
        </pc:spChg>
        <pc:spChg chg="del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7" creationId="{6333E8FD-1800-4D5A-A85F-27CC43D3B159}"/>
          </ac:spMkLst>
        </pc:spChg>
        <pc:spChg chg="add mod ord">
          <ac:chgData name="Maurice Kalinowski" userId="538fe6ca-6b27-4931-8f79-28aaee29139c" providerId="ADAL" clId="{166E737F-402C-4CB4-9B0A-CC5A96B7110F}" dt="2021-09-07T09:03:55.987" v="121" actId="20577"/>
          <ac:spMkLst>
            <pc:docMk/>
            <pc:sldMk cId="2815936833" sldId="423"/>
            <ac:spMk id="8" creationId="{2C5B12DB-9D74-486A-BF8D-9AE33A22A8E8}"/>
          </ac:spMkLst>
        </pc:spChg>
        <pc:spChg chg="add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9" creationId="{58B72E16-5B23-4B12-BB54-936E800F0A94}"/>
          </ac:spMkLst>
        </pc:spChg>
        <pc:spChg chg="add del mod ord">
          <ac:chgData name="Maurice Kalinowski" userId="538fe6ca-6b27-4931-8f79-28aaee29139c" providerId="ADAL" clId="{166E737F-402C-4CB4-9B0A-CC5A96B7110F}" dt="2021-09-07T09:05:22.001" v="122"/>
          <ac:spMkLst>
            <pc:docMk/>
            <pc:sldMk cId="2815936833" sldId="423"/>
            <ac:spMk id="10" creationId="{A8F42431-F32A-4704-A35A-D51A4C5A9132}"/>
          </ac:spMkLst>
        </pc:spChg>
        <pc:spChg chg="add mod ord">
          <ac:chgData name="Maurice Kalinowski" userId="538fe6ca-6b27-4931-8f79-28aaee29139c" providerId="ADAL" clId="{166E737F-402C-4CB4-9B0A-CC5A96B7110F}" dt="2021-09-08T14:03:51.238" v="2856" actId="20577"/>
          <ac:spMkLst>
            <pc:docMk/>
            <pc:sldMk cId="2815936833" sldId="423"/>
            <ac:spMk id="11" creationId="{48A51CFD-3A12-4613-8C51-27E310C810A5}"/>
          </ac:spMkLst>
        </pc:spChg>
        <pc:spChg chg="add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12" creationId="{1E570C02-EA50-4977-8DE1-821F98AA0BB8}"/>
          </ac:spMkLst>
        </pc:spChg>
        <pc:spChg chg="add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13" creationId="{068F6F7F-CF76-4C27-AAF4-DAC4F15C998B}"/>
          </ac:spMkLst>
        </pc:spChg>
        <pc:spChg chg="add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14" creationId="{720E7AEF-C3F7-412E-8234-6F650B939B0E}"/>
          </ac:spMkLst>
        </pc:spChg>
        <pc:spChg chg="add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15" creationId="{EE6DC32D-98E1-4881-910F-3FFDE5F88E6B}"/>
          </ac:spMkLst>
        </pc:spChg>
        <pc:spChg chg="add mod ord">
          <ac:chgData name="Maurice Kalinowski" userId="538fe6ca-6b27-4931-8f79-28aaee29139c" providerId="ADAL" clId="{166E737F-402C-4CB4-9B0A-CC5A96B7110F}" dt="2021-09-07T08:57:54.932" v="1" actId="700"/>
          <ac:spMkLst>
            <pc:docMk/>
            <pc:sldMk cId="2815936833" sldId="423"/>
            <ac:spMk id="16" creationId="{05AF2815-F9AF-44CE-98A5-40517CD28CFB}"/>
          </ac:spMkLst>
        </pc:spChg>
        <pc:spChg chg="add mod ord">
          <ac:chgData name="Maurice Kalinowski" userId="538fe6ca-6b27-4931-8f79-28aaee29139c" providerId="ADAL" clId="{166E737F-402C-4CB4-9B0A-CC5A96B7110F}" dt="2021-09-08T14:04:06.414" v="2875" actId="20577"/>
          <ac:spMkLst>
            <pc:docMk/>
            <pc:sldMk cId="2815936833" sldId="423"/>
            <ac:spMk id="17" creationId="{8375C1D3-4D20-4609-A4DD-38D1F577EBFF}"/>
          </ac:spMkLst>
        </pc:spChg>
        <pc:spChg chg="add mod ord">
          <ac:chgData name="Maurice Kalinowski" userId="538fe6ca-6b27-4931-8f79-28aaee29139c" providerId="ADAL" clId="{166E737F-402C-4CB4-9B0A-CC5A96B7110F}" dt="2021-09-07T09:02:01.340" v="98" actId="20577"/>
          <ac:spMkLst>
            <pc:docMk/>
            <pc:sldMk cId="2815936833" sldId="423"/>
            <ac:spMk id="18" creationId="{5EB2116D-DD8D-42C5-8966-12010DC7F190}"/>
          </ac:spMkLst>
        </pc:spChg>
        <pc:spChg chg="add mod ord">
          <ac:chgData name="Maurice Kalinowski" userId="538fe6ca-6b27-4931-8f79-28aaee29139c" providerId="ADAL" clId="{166E737F-402C-4CB4-9B0A-CC5A96B7110F}" dt="2021-09-07T09:02:09.452" v="107" actId="20577"/>
          <ac:spMkLst>
            <pc:docMk/>
            <pc:sldMk cId="2815936833" sldId="423"/>
            <ac:spMk id="19" creationId="{C2F6F3DB-DC58-4B92-A084-28DFD51282F6}"/>
          </ac:spMkLst>
        </pc:spChg>
        <pc:spChg chg="add mod ord">
          <ac:chgData name="Maurice Kalinowski" userId="538fe6ca-6b27-4931-8f79-28aaee29139c" providerId="ADAL" clId="{166E737F-402C-4CB4-9B0A-CC5A96B7110F}" dt="2021-09-07T09:03:42.475" v="114" actId="20577"/>
          <ac:spMkLst>
            <pc:docMk/>
            <pc:sldMk cId="2815936833" sldId="423"/>
            <ac:spMk id="20" creationId="{129D73B7-C918-4249-875F-F5766EAC6F07}"/>
          </ac:spMkLst>
        </pc:spChg>
        <pc:spChg chg="add del mod">
          <ac:chgData name="Maurice Kalinowski" userId="538fe6ca-6b27-4931-8f79-28aaee29139c" providerId="ADAL" clId="{166E737F-402C-4CB4-9B0A-CC5A96B7110F}" dt="2021-09-08T14:39:47.823" v="3943" actId="931"/>
          <ac:spMkLst>
            <pc:docMk/>
            <pc:sldMk cId="2815936833" sldId="423"/>
            <ac:spMk id="23" creationId="{909B291D-EFD5-4784-98B7-72A415B1510B}"/>
          </ac:spMkLst>
        </pc:spChg>
        <pc:picChg chg="add del mod">
          <ac:chgData name="Maurice Kalinowski" userId="538fe6ca-6b27-4931-8f79-28aaee29139c" providerId="ADAL" clId="{166E737F-402C-4CB4-9B0A-CC5A96B7110F}" dt="2021-09-08T14:39:40.700" v="3942" actId="478"/>
          <ac:picMkLst>
            <pc:docMk/>
            <pc:sldMk cId="2815936833" sldId="423"/>
            <ac:picMk id="21" creationId="{06A4880D-70D4-40DA-B82E-7475ADEFF928}"/>
          </ac:picMkLst>
        </pc:picChg>
        <pc:picChg chg="add mod modCrop">
          <ac:chgData name="Maurice Kalinowski" userId="538fe6ca-6b27-4931-8f79-28aaee29139c" providerId="ADAL" clId="{166E737F-402C-4CB4-9B0A-CC5A96B7110F}" dt="2021-09-08T14:42:12.158" v="4120" actId="1038"/>
          <ac:picMkLst>
            <pc:docMk/>
            <pc:sldMk cId="2815936833" sldId="423"/>
            <ac:picMk id="25" creationId="{200B2F9C-E2BD-47FB-878F-4AC24220D1C7}"/>
          </ac:picMkLst>
        </pc:picChg>
      </pc:sldChg>
      <pc:sldChg chg="addSp delSp modSp new del mod modClrScheme chgLayout">
        <pc:chgData name="Maurice Kalinowski" userId="538fe6ca-6b27-4931-8f79-28aaee29139c" providerId="ADAL" clId="{166E737F-402C-4CB4-9B0A-CC5A96B7110F}" dt="2021-09-09T06:05:03.844" v="5053" actId="47"/>
        <pc:sldMkLst>
          <pc:docMk/>
          <pc:sldMk cId="110679028" sldId="424"/>
        </pc:sldMkLst>
        <pc:spChg chg="del mod ord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2" creationId="{ECAED8C5-31D1-4324-9FFB-8EF8DFA954B0}"/>
          </ac:spMkLst>
        </pc:spChg>
        <pc:spChg chg="mod ord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3" creationId="{4A502BBA-F62A-44AF-9D68-DBA1832317E0}"/>
          </ac:spMkLst>
        </pc:spChg>
        <pc:spChg chg="mod ord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4" creationId="{9281D2A1-C2EA-4BA2-B2F9-3437D846DD27}"/>
          </ac:spMkLst>
        </pc:spChg>
        <pc:spChg chg="mod ord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5" creationId="{E29356BF-1BDC-4F72-B10C-A4AD54967479}"/>
          </ac:spMkLst>
        </pc:spChg>
        <pc:spChg chg="del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6" creationId="{4F457791-3C5A-4404-BA5F-5D0C46F3DC3F}"/>
          </ac:spMkLst>
        </pc:spChg>
        <pc:spChg chg="del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7" creationId="{022C519C-7995-4C3A-A518-8B0295B68C67}"/>
          </ac:spMkLst>
        </pc:spChg>
        <pc:spChg chg="del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8" creationId="{63578A7A-567E-4EEB-B088-D048914296F2}"/>
          </ac:spMkLst>
        </pc:spChg>
        <pc:spChg chg="del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9" creationId="{31539743-6012-46C3-B144-FE73D8AD795F}"/>
          </ac:spMkLst>
        </pc:spChg>
        <pc:spChg chg="del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10" creationId="{58DA9ACE-D7D8-4F9B-891C-8CE4F919129F}"/>
          </ac:spMkLst>
        </pc:spChg>
        <pc:spChg chg="del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11" creationId="{E3239624-DF01-4E56-981A-936832DCF3FB}"/>
          </ac:spMkLst>
        </pc:spChg>
        <pc:spChg chg="del mod ord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12" creationId="{90FC667C-1C0E-4A29-99E1-4AAC2AA6F3E5}"/>
          </ac:spMkLst>
        </pc:spChg>
        <pc:spChg chg="add mod ord">
          <ac:chgData name="Maurice Kalinowski" userId="538fe6ca-6b27-4931-8f79-28aaee29139c" providerId="ADAL" clId="{166E737F-402C-4CB4-9B0A-CC5A96B7110F}" dt="2021-09-07T09:05:53.574" v="133" actId="20577"/>
          <ac:spMkLst>
            <pc:docMk/>
            <pc:sldMk cId="110679028" sldId="424"/>
            <ac:spMk id="13" creationId="{A6767803-803C-4337-B16F-A9686FE60E00}"/>
          </ac:spMkLst>
        </pc:spChg>
        <pc:spChg chg="add mod ord">
          <ac:chgData name="Maurice Kalinowski" userId="538fe6ca-6b27-4931-8f79-28aaee29139c" providerId="ADAL" clId="{166E737F-402C-4CB4-9B0A-CC5A96B7110F}" dt="2021-09-07T09:05:51.030" v="124" actId="700"/>
          <ac:spMkLst>
            <pc:docMk/>
            <pc:sldMk cId="110679028" sldId="424"/>
            <ac:spMk id="14" creationId="{D136C74E-B336-44EB-AC7A-F78D637F6DE3}"/>
          </ac:spMkLst>
        </pc:spChg>
      </pc:sldChg>
      <pc:sldChg chg="addSp delSp modSp new mod ord modClrScheme chgLayout">
        <pc:chgData name="Maurice Kalinowski" userId="538fe6ca-6b27-4931-8f79-28aaee29139c" providerId="ADAL" clId="{166E737F-402C-4CB4-9B0A-CC5A96B7110F}" dt="2021-09-09T05:48:51.525" v="4309" actId="1076"/>
        <pc:sldMkLst>
          <pc:docMk/>
          <pc:sldMk cId="2541122867" sldId="425"/>
        </pc:sldMkLst>
        <pc:spChg chg="del mod ord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2" creationId="{99F5B95D-E13C-4DDA-8CA1-3868154BA06B}"/>
          </ac:spMkLst>
        </pc:spChg>
        <pc:spChg chg="mod ord">
          <ac:chgData name="Maurice Kalinowski" userId="538fe6ca-6b27-4931-8f79-28aaee29139c" providerId="ADAL" clId="{166E737F-402C-4CB4-9B0A-CC5A96B7110F}" dt="2021-09-07T09:38:43.412" v="1015" actId="700"/>
          <ac:spMkLst>
            <pc:docMk/>
            <pc:sldMk cId="2541122867" sldId="425"/>
            <ac:spMk id="3" creationId="{AB403234-867E-4B1F-A724-6B91905CFD1D}"/>
          </ac:spMkLst>
        </pc:spChg>
        <pc:spChg chg="mod ord">
          <ac:chgData name="Maurice Kalinowski" userId="538fe6ca-6b27-4931-8f79-28aaee29139c" providerId="ADAL" clId="{166E737F-402C-4CB4-9B0A-CC5A96B7110F}" dt="2021-09-07T09:38:43.412" v="1015" actId="700"/>
          <ac:spMkLst>
            <pc:docMk/>
            <pc:sldMk cId="2541122867" sldId="425"/>
            <ac:spMk id="4" creationId="{CF8D4737-A4C4-4AAE-A5E8-A1F2324BAE72}"/>
          </ac:spMkLst>
        </pc:spChg>
        <pc:spChg chg="mod ord">
          <ac:chgData name="Maurice Kalinowski" userId="538fe6ca-6b27-4931-8f79-28aaee29139c" providerId="ADAL" clId="{166E737F-402C-4CB4-9B0A-CC5A96B7110F}" dt="2021-09-07T09:38:43.412" v="1015" actId="700"/>
          <ac:spMkLst>
            <pc:docMk/>
            <pc:sldMk cId="2541122867" sldId="425"/>
            <ac:spMk id="5" creationId="{837E0C85-DCAD-4758-AE7E-D1477C262763}"/>
          </ac:spMkLst>
        </pc:spChg>
        <pc:spChg chg="del mod ord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6" creationId="{8116D2CA-387A-4827-B6A1-2FE7EB1B2ECE}"/>
          </ac:spMkLst>
        </pc:spChg>
        <pc:spChg chg="del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7" creationId="{40F30BFA-0CAE-4A5B-BE5C-C64A9B1072A2}"/>
          </ac:spMkLst>
        </pc:spChg>
        <pc:spChg chg="del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8" creationId="{836F502D-AE05-4FBE-929E-A9799AB45A87}"/>
          </ac:spMkLst>
        </pc:spChg>
        <pc:spChg chg="del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9" creationId="{76A1BA78-DFD6-463E-967B-A637D4181AA9}"/>
          </ac:spMkLst>
        </pc:spChg>
        <pc:spChg chg="del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10" creationId="{82850090-FD6F-4884-91CE-E69BC7F2AB2A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11" creationId="{A740FD11-F8A8-4420-A05B-8CC257BA8ED0}"/>
          </ac:spMkLst>
        </pc:spChg>
        <pc:spChg chg="del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11" creationId="{ABAA4159-B298-4D46-BCD2-D62CBD0D8F39}"/>
          </ac:spMkLst>
        </pc:spChg>
        <pc:spChg chg="del mod ord">
          <ac:chgData name="Maurice Kalinowski" userId="538fe6ca-6b27-4931-8f79-28aaee29139c" providerId="ADAL" clId="{166E737F-402C-4CB4-9B0A-CC5A96B7110F}" dt="2021-09-07T09:06:20.088" v="165" actId="700"/>
          <ac:spMkLst>
            <pc:docMk/>
            <pc:sldMk cId="2541122867" sldId="425"/>
            <ac:spMk id="12" creationId="{DE1D86A5-30B9-48C6-A352-DEDE284230A4}"/>
          </ac:spMkLst>
        </pc:spChg>
        <pc:spChg chg="add mod ord">
          <ac:chgData name="Maurice Kalinowski" userId="538fe6ca-6b27-4931-8f79-28aaee29139c" providerId="ADAL" clId="{166E737F-402C-4CB4-9B0A-CC5A96B7110F}" dt="2021-09-07T09:38:43.412" v="1015" actId="700"/>
          <ac:spMkLst>
            <pc:docMk/>
            <pc:sldMk cId="2541122867" sldId="425"/>
            <ac:spMk id="13" creationId="{4CB75314-EBDE-4A92-BD7A-0B2728A1F2E0}"/>
          </ac:spMkLst>
        </pc:spChg>
        <pc:spChg chg="add del mod ord">
          <ac:chgData name="Maurice Kalinowski" userId="538fe6ca-6b27-4931-8f79-28aaee29139c" providerId="ADAL" clId="{166E737F-402C-4CB4-9B0A-CC5A96B7110F}" dt="2021-09-07T09:07:39.267" v="190" actId="700"/>
          <ac:spMkLst>
            <pc:docMk/>
            <pc:sldMk cId="2541122867" sldId="425"/>
            <ac:spMk id="14" creationId="{7ED0D9F4-2672-4FAE-8CE3-43CE2673020A}"/>
          </ac:spMkLst>
        </pc:spChg>
        <pc:spChg chg="add del mod ord">
          <ac:chgData name="Maurice Kalinowski" userId="538fe6ca-6b27-4931-8f79-28aaee29139c" providerId="ADAL" clId="{166E737F-402C-4CB4-9B0A-CC5A96B7110F}" dt="2021-09-07T09:07:39.267" v="190" actId="700"/>
          <ac:spMkLst>
            <pc:docMk/>
            <pc:sldMk cId="2541122867" sldId="425"/>
            <ac:spMk id="15" creationId="{CA932B8A-8821-4056-AFB7-67FE16314CFE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16" creationId="{1E414CA9-3119-462D-A0B8-AB15A1469460}"/>
          </ac:spMkLst>
        </pc:spChg>
        <pc:spChg chg="add del mod ord">
          <ac:chgData name="Maurice Kalinowski" userId="538fe6ca-6b27-4931-8f79-28aaee29139c" providerId="ADAL" clId="{166E737F-402C-4CB4-9B0A-CC5A96B7110F}" dt="2021-09-07T09:29:03.849" v="966" actId="700"/>
          <ac:spMkLst>
            <pc:docMk/>
            <pc:sldMk cId="2541122867" sldId="425"/>
            <ac:spMk id="16" creationId="{C54264BD-7A18-4DA4-9AAA-9C57BEC06B1B}"/>
          </ac:spMkLst>
        </pc:spChg>
        <pc:spChg chg="add mod ord">
          <ac:chgData name="Maurice Kalinowski" userId="538fe6ca-6b27-4931-8f79-28aaee29139c" providerId="ADAL" clId="{166E737F-402C-4CB4-9B0A-CC5A96B7110F}" dt="2021-09-09T05:47:57.679" v="4305" actId="404"/>
          <ac:spMkLst>
            <pc:docMk/>
            <pc:sldMk cId="2541122867" sldId="425"/>
            <ac:spMk id="17" creationId="{CA4FA07B-1FA0-464F-A917-90461FBA7804}"/>
          </ac:spMkLst>
        </pc:spChg>
        <pc:spChg chg="add del mod ord">
          <ac:chgData name="Maurice Kalinowski" userId="538fe6ca-6b27-4931-8f79-28aaee29139c" providerId="ADAL" clId="{166E737F-402C-4CB4-9B0A-CC5A96B7110F}" dt="2021-09-07T09:29:03.849" v="966" actId="700"/>
          <ac:spMkLst>
            <pc:docMk/>
            <pc:sldMk cId="2541122867" sldId="425"/>
            <ac:spMk id="18" creationId="{7A761C6E-05FD-47BE-8F3C-ABE9E7307B2B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18" creationId="{CEC1AA29-B8BC-4F28-99CD-8012961FBD44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19" creationId="{5F8371B4-E966-471B-8206-AA534AB51DE2}"/>
          </ac:spMkLst>
        </pc:spChg>
        <pc:spChg chg="add del mod ord">
          <ac:chgData name="Maurice Kalinowski" userId="538fe6ca-6b27-4931-8f79-28aaee29139c" providerId="ADAL" clId="{166E737F-402C-4CB4-9B0A-CC5A96B7110F}" dt="2021-09-07T09:29:03.849" v="966" actId="700"/>
          <ac:spMkLst>
            <pc:docMk/>
            <pc:sldMk cId="2541122867" sldId="425"/>
            <ac:spMk id="19" creationId="{C1FE4541-DDE8-4B47-9576-689D369A86B8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0" creationId="{A989E0BF-6971-4F94-BD22-4E7307EACD4F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1" creationId="{3F878ECA-27E9-4425-94E0-B3FF7378337A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2" creationId="{6FEDF543-DFFC-458E-8072-5E7CB8EC8EE1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3" creationId="{437C9B5A-A267-437F-84B6-4301616F1F89}"/>
          </ac:spMkLst>
        </pc:spChg>
        <pc:spChg chg="add del mod ord">
          <ac:chgData name="Maurice Kalinowski" userId="538fe6ca-6b27-4931-8f79-28aaee29139c" providerId="ADAL" clId="{166E737F-402C-4CB4-9B0A-CC5A96B7110F}" dt="2021-09-07T09:15:44.326" v="466" actId="700"/>
          <ac:spMkLst>
            <pc:docMk/>
            <pc:sldMk cId="2541122867" sldId="425"/>
            <ac:spMk id="23" creationId="{A09B7F28-1521-4123-B138-8CF716C661BA}"/>
          </ac:spMkLst>
        </pc:spChg>
        <pc:spChg chg="add del mod ord">
          <ac:chgData name="Maurice Kalinowski" userId="538fe6ca-6b27-4931-8f79-28aaee29139c" providerId="ADAL" clId="{166E737F-402C-4CB4-9B0A-CC5A96B7110F}" dt="2021-09-07T09:15:44.326" v="466" actId="700"/>
          <ac:spMkLst>
            <pc:docMk/>
            <pc:sldMk cId="2541122867" sldId="425"/>
            <ac:spMk id="24" creationId="{0E3F5504-AD72-4F3C-9B62-7D38F59213AE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4" creationId="{1036CFC0-2495-48E0-9C4C-23DA3ACCD6F5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5" creationId="{845FCFE3-F93B-41BE-9488-7039D44E95BB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6" creationId="{4D78FE49-6C48-4CB5-8D86-28FA13B9C3DA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8" creationId="{39063BA0-AB4A-4302-B8F8-28488AF76F22}"/>
          </ac:spMkLst>
        </pc:spChg>
        <pc:spChg chg="add del mod ord">
          <ac:chgData name="Maurice Kalinowski" userId="538fe6ca-6b27-4931-8f79-28aaee29139c" providerId="ADAL" clId="{166E737F-402C-4CB4-9B0A-CC5A96B7110F}" dt="2021-09-07T09:38:43.412" v="1015" actId="700"/>
          <ac:spMkLst>
            <pc:docMk/>
            <pc:sldMk cId="2541122867" sldId="425"/>
            <ac:spMk id="28" creationId="{64A32F02-A1E5-459A-AD7D-622F92B37F4B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29" creationId="{30E7FAC7-B2EF-43AE-B761-B3DD92794D51}"/>
          </ac:spMkLst>
        </pc:spChg>
        <pc:spChg chg="add del mod ord">
          <ac:chgData name="Maurice Kalinowski" userId="538fe6ca-6b27-4931-8f79-28aaee29139c" providerId="ADAL" clId="{166E737F-402C-4CB4-9B0A-CC5A96B7110F}" dt="2021-09-07T09:29:09.763" v="967" actId="478"/>
          <ac:spMkLst>
            <pc:docMk/>
            <pc:sldMk cId="2541122867" sldId="425"/>
            <ac:spMk id="29" creationId="{C5EEA916-E421-47B1-B735-3170D6BEAC5E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30" creationId="{4CA7C504-6E41-4E7E-821C-83BAA75A221F}"/>
          </ac:spMkLst>
        </pc:spChg>
        <pc:spChg chg="add mod ord">
          <ac:chgData name="Maurice Kalinowski" userId="538fe6ca-6b27-4931-8f79-28aaee29139c" providerId="ADAL" clId="{166E737F-402C-4CB4-9B0A-CC5A96B7110F}" dt="2021-09-07T09:38:43.412" v="1015" actId="700"/>
          <ac:spMkLst>
            <pc:docMk/>
            <pc:sldMk cId="2541122867" sldId="425"/>
            <ac:spMk id="32" creationId="{E4B96D09-2273-4266-A61E-7404EC730F93}"/>
          </ac:spMkLst>
        </pc:spChg>
        <pc:spChg chg="add del mod ord">
          <ac:chgData name="Maurice Kalinowski" userId="538fe6ca-6b27-4931-8f79-28aaee29139c" providerId="ADAL" clId="{166E737F-402C-4CB4-9B0A-CC5A96B7110F}" dt="2021-09-07T09:38:47.177" v="1016" actId="478"/>
          <ac:spMkLst>
            <pc:docMk/>
            <pc:sldMk cId="2541122867" sldId="425"/>
            <ac:spMk id="33" creationId="{2036BC4B-0B3A-4932-AE15-74CBDDCA4AE0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33" creationId="{F1083A17-A25E-43AC-B55D-AE973CECC525}"/>
          </ac:spMkLst>
        </pc:spChg>
        <pc:spChg chg="add mod">
          <ac:chgData name="Maurice Kalinowski" userId="538fe6ca-6b27-4931-8f79-28aaee29139c" providerId="ADAL" clId="{166E737F-402C-4CB4-9B0A-CC5A96B7110F}" dt="2021-09-07T09:40:05.739" v="1034" actId="1076"/>
          <ac:spMkLst>
            <pc:docMk/>
            <pc:sldMk cId="2541122867" sldId="425"/>
            <ac:spMk id="34" creationId="{E31F54C1-38C5-4544-83F7-C3608A044888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35" creationId="{A7777916-18CF-4956-BD8F-4EF6182E89B6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36" creationId="{D5D13F63-CCD5-4B61-A36E-585716E9B82C}"/>
          </ac:spMkLst>
        </pc:spChg>
        <pc:spChg chg="add mod">
          <ac:chgData name="Maurice Kalinowski" userId="538fe6ca-6b27-4931-8f79-28aaee29139c" providerId="ADAL" clId="{166E737F-402C-4CB4-9B0A-CC5A96B7110F}" dt="2021-09-09T05:48:51.525" v="4309" actId="1076"/>
          <ac:spMkLst>
            <pc:docMk/>
            <pc:sldMk cId="2541122867" sldId="425"/>
            <ac:spMk id="38" creationId="{968E94C0-C55A-4653-99DD-6F24B55DCBE9}"/>
          </ac:spMkLst>
        </pc:spChg>
        <pc:picChg chg="add del mod">
          <ac:chgData name="Maurice Kalinowski" userId="538fe6ca-6b27-4931-8f79-28aaee29139c" providerId="ADAL" clId="{166E737F-402C-4CB4-9B0A-CC5A96B7110F}" dt="2021-09-07T09:10:58.675" v="343"/>
          <ac:picMkLst>
            <pc:docMk/>
            <pc:sldMk cId="2541122867" sldId="425"/>
            <ac:picMk id="20" creationId="{F69649EB-F847-4BDC-B7E0-F6C075919F58}"/>
          </ac:picMkLst>
        </pc:picChg>
        <pc:picChg chg="add del mod">
          <ac:chgData name="Maurice Kalinowski" userId="538fe6ca-6b27-4931-8f79-28aaee29139c" providerId="ADAL" clId="{166E737F-402C-4CB4-9B0A-CC5A96B7110F}" dt="2021-09-07T09:12:02.925" v="345"/>
          <ac:picMkLst>
            <pc:docMk/>
            <pc:sldMk cId="2541122867" sldId="425"/>
            <ac:picMk id="21" creationId="{EB06C6A0-F211-433D-BD77-949208759765}"/>
          </ac:picMkLst>
        </pc:picChg>
        <pc:picChg chg="add del mod">
          <ac:chgData name="Maurice Kalinowski" userId="538fe6ca-6b27-4931-8f79-28aaee29139c" providerId="ADAL" clId="{166E737F-402C-4CB4-9B0A-CC5A96B7110F}" dt="2021-09-07T09:14:17.991" v="462"/>
          <ac:picMkLst>
            <pc:docMk/>
            <pc:sldMk cId="2541122867" sldId="425"/>
            <ac:picMk id="22" creationId="{46FF7AEC-D4B3-401B-87FB-134B02395C18}"/>
          </ac:picMkLst>
        </pc:picChg>
        <pc:picChg chg="add del mod">
          <ac:chgData name="Maurice Kalinowski" userId="538fe6ca-6b27-4931-8f79-28aaee29139c" providerId="ADAL" clId="{166E737F-402C-4CB4-9B0A-CC5A96B7110F}" dt="2021-09-07T09:15:43.739" v="465"/>
          <ac:picMkLst>
            <pc:docMk/>
            <pc:sldMk cId="2541122867" sldId="425"/>
            <ac:picMk id="25" creationId="{1A3102CF-EFB3-4891-8927-10F578C52A9D}"/>
          </ac:picMkLst>
        </pc:picChg>
        <pc:picChg chg="add del mod">
          <ac:chgData name="Maurice Kalinowski" userId="538fe6ca-6b27-4931-8f79-28aaee29139c" providerId="ADAL" clId="{166E737F-402C-4CB4-9B0A-CC5A96B7110F}" dt="2021-09-07T09:37:42.814" v="1009" actId="478"/>
          <ac:picMkLst>
            <pc:docMk/>
            <pc:sldMk cId="2541122867" sldId="425"/>
            <ac:picMk id="27" creationId="{A9752ABC-D1A5-4FEC-B091-AC78F6F95CD6}"/>
          </ac:picMkLst>
        </pc:picChg>
        <pc:picChg chg="add del mod">
          <ac:chgData name="Maurice Kalinowski" userId="538fe6ca-6b27-4931-8f79-28aaee29139c" providerId="ADAL" clId="{166E737F-402C-4CB4-9B0A-CC5A96B7110F}" dt="2021-09-09T05:48:40.518" v="4307" actId="478"/>
          <ac:picMkLst>
            <pc:docMk/>
            <pc:sldMk cId="2541122867" sldId="425"/>
            <ac:picMk id="31" creationId="{289F0222-F2EB-4434-91C4-4EE09A9F644F}"/>
          </ac:picMkLst>
        </pc:picChg>
        <pc:picChg chg="add mod">
          <ac:chgData name="Maurice Kalinowski" userId="538fe6ca-6b27-4931-8f79-28aaee29139c" providerId="ADAL" clId="{166E737F-402C-4CB4-9B0A-CC5A96B7110F}" dt="2021-09-09T05:48:51.525" v="4309" actId="1076"/>
          <ac:picMkLst>
            <pc:docMk/>
            <pc:sldMk cId="2541122867" sldId="425"/>
            <ac:picMk id="37" creationId="{B76AB558-57B7-4329-AC37-C16B73BF82D3}"/>
          </ac:picMkLst>
        </pc:picChg>
        <pc:cxnChg chg="add mod">
          <ac:chgData name="Maurice Kalinowski" userId="538fe6ca-6b27-4931-8f79-28aaee29139c" providerId="ADAL" clId="{166E737F-402C-4CB4-9B0A-CC5A96B7110F}" dt="2021-09-09T05:48:51.525" v="4309" actId="1076"/>
          <ac:cxnSpMkLst>
            <pc:docMk/>
            <pc:sldMk cId="2541122867" sldId="425"/>
            <ac:cxnSpMk id="10" creationId="{D9D02B14-D8A3-4D41-926F-D5482C241D1E}"/>
          </ac:cxnSpMkLst>
        </pc:cxnChg>
        <pc:cxnChg chg="add mod">
          <ac:chgData name="Maurice Kalinowski" userId="538fe6ca-6b27-4931-8f79-28aaee29139c" providerId="ADAL" clId="{166E737F-402C-4CB4-9B0A-CC5A96B7110F}" dt="2021-09-09T05:48:51.525" v="4309" actId="1076"/>
          <ac:cxnSpMkLst>
            <pc:docMk/>
            <pc:sldMk cId="2541122867" sldId="425"/>
            <ac:cxnSpMk id="12" creationId="{AD3EF8C2-D80F-418C-8F79-C085899C8DAA}"/>
          </ac:cxnSpMkLst>
        </pc:cxnChg>
        <pc:cxnChg chg="add mod">
          <ac:chgData name="Maurice Kalinowski" userId="538fe6ca-6b27-4931-8f79-28aaee29139c" providerId="ADAL" clId="{166E737F-402C-4CB4-9B0A-CC5A96B7110F}" dt="2021-09-09T05:48:51.525" v="4309" actId="1076"/>
          <ac:cxnSpMkLst>
            <pc:docMk/>
            <pc:sldMk cId="2541122867" sldId="425"/>
            <ac:cxnSpMk id="14" creationId="{AFF31E64-F82D-4233-A90A-40071D28E346}"/>
          </ac:cxnSpMkLst>
        </pc:cxnChg>
        <pc:cxnChg chg="add mod">
          <ac:chgData name="Maurice Kalinowski" userId="538fe6ca-6b27-4931-8f79-28aaee29139c" providerId="ADAL" clId="{166E737F-402C-4CB4-9B0A-CC5A96B7110F}" dt="2021-09-09T05:48:51.525" v="4309" actId="1076"/>
          <ac:cxnSpMkLst>
            <pc:docMk/>
            <pc:sldMk cId="2541122867" sldId="425"/>
            <ac:cxnSpMk id="15" creationId="{1A3CB6CD-DE6F-42BD-AF80-FDA6D7BF3FCC}"/>
          </ac:cxnSpMkLst>
        </pc:cxnChg>
        <pc:cxnChg chg="add mod">
          <ac:chgData name="Maurice Kalinowski" userId="538fe6ca-6b27-4931-8f79-28aaee29139c" providerId="ADAL" clId="{166E737F-402C-4CB4-9B0A-CC5A96B7110F}" dt="2021-09-09T05:48:51.525" v="4309" actId="1076"/>
          <ac:cxnSpMkLst>
            <pc:docMk/>
            <pc:sldMk cId="2541122867" sldId="425"/>
            <ac:cxnSpMk id="27" creationId="{303AD39C-E767-47BD-B461-A30EC1269A75}"/>
          </ac:cxnSpMkLst>
        </pc:cxnChg>
      </pc:sldChg>
      <pc:sldChg chg="addSp delSp modSp new mod modClrScheme chgLayout">
        <pc:chgData name="Maurice Kalinowski" userId="538fe6ca-6b27-4931-8f79-28aaee29139c" providerId="ADAL" clId="{166E737F-402C-4CB4-9B0A-CC5A96B7110F}" dt="2021-09-07T11:09:31.230" v="1233" actId="962"/>
        <pc:sldMkLst>
          <pc:docMk/>
          <pc:sldMk cId="1344098237" sldId="426"/>
        </pc:sldMkLst>
        <pc:spChg chg="mod ord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2" creationId="{C3401EAD-AE65-4353-A9F1-41B46EFC6B5C}"/>
          </ac:spMkLst>
        </pc:spChg>
        <pc:spChg chg="mod ord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3" creationId="{F1DBFF2A-6E2B-4686-90A5-233E0D31E69D}"/>
          </ac:spMkLst>
        </pc:spChg>
        <pc:spChg chg="mod ord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4" creationId="{4B4CEC14-095B-4A7E-A6A4-D533AECE871B}"/>
          </ac:spMkLst>
        </pc:spChg>
        <pc:spChg chg="del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5" creationId="{FF2756F3-31AB-45DA-827E-C14D720DA680}"/>
          </ac:spMkLst>
        </pc:spChg>
        <pc:spChg chg="del mod ord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6" creationId="{5B992A46-690D-4DFF-B49B-55485B4397B7}"/>
          </ac:spMkLst>
        </pc:spChg>
        <pc:spChg chg="add mod ord">
          <ac:chgData name="Maurice Kalinowski" userId="538fe6ca-6b27-4931-8f79-28aaee29139c" providerId="ADAL" clId="{166E737F-402C-4CB4-9B0A-CC5A96B7110F}" dt="2021-09-07T09:16:52.124" v="491" actId="20577"/>
          <ac:spMkLst>
            <pc:docMk/>
            <pc:sldMk cId="1344098237" sldId="426"/>
            <ac:spMk id="7" creationId="{6791F036-0588-48FC-BFCC-D38F69C0AA34}"/>
          </ac:spMkLst>
        </pc:spChg>
        <pc:spChg chg="add mod ord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8" creationId="{624A75AD-0941-44F3-BB31-22C22B5BD888}"/>
          </ac:spMkLst>
        </pc:spChg>
        <pc:spChg chg="add mod ord">
          <ac:chgData name="Maurice Kalinowski" userId="538fe6ca-6b27-4931-8f79-28aaee29139c" providerId="ADAL" clId="{166E737F-402C-4CB4-9B0A-CC5A96B7110F}" dt="2021-09-07T09:16:47.840" v="474" actId="700"/>
          <ac:spMkLst>
            <pc:docMk/>
            <pc:sldMk cId="1344098237" sldId="426"/>
            <ac:spMk id="9" creationId="{9FA4C2B0-5144-4228-B241-A89F38BF8D17}"/>
          </ac:spMkLst>
        </pc:spChg>
        <pc:spChg chg="add del mod ord">
          <ac:chgData name="Maurice Kalinowski" userId="538fe6ca-6b27-4931-8f79-28aaee29139c" providerId="ADAL" clId="{166E737F-402C-4CB4-9B0A-CC5A96B7110F}" dt="2021-09-07T11:09:28.217" v="1231" actId="931"/>
          <ac:spMkLst>
            <pc:docMk/>
            <pc:sldMk cId="1344098237" sldId="426"/>
            <ac:spMk id="10" creationId="{743AC0FB-1AA6-42D5-A8F8-CE6513278633}"/>
          </ac:spMkLst>
        </pc:spChg>
        <pc:picChg chg="add del mod">
          <ac:chgData name="Maurice Kalinowski" userId="538fe6ca-6b27-4931-8f79-28aaee29139c" providerId="ADAL" clId="{166E737F-402C-4CB4-9B0A-CC5A96B7110F}" dt="2021-09-07T11:08:48.956" v="1230"/>
          <ac:picMkLst>
            <pc:docMk/>
            <pc:sldMk cId="1344098237" sldId="426"/>
            <ac:picMk id="11" creationId="{90293534-8B44-418C-AB08-58655C934C19}"/>
          </ac:picMkLst>
        </pc:picChg>
        <pc:picChg chg="add mod">
          <ac:chgData name="Maurice Kalinowski" userId="538fe6ca-6b27-4931-8f79-28aaee29139c" providerId="ADAL" clId="{166E737F-402C-4CB4-9B0A-CC5A96B7110F}" dt="2021-09-07T11:09:31.230" v="1233" actId="962"/>
          <ac:picMkLst>
            <pc:docMk/>
            <pc:sldMk cId="1344098237" sldId="426"/>
            <ac:picMk id="13" creationId="{BEEE004D-D56A-4BC2-BAC0-D54A0D95777D}"/>
          </ac:picMkLst>
        </pc:picChg>
      </pc:sldChg>
      <pc:sldChg chg="addSp delSp modSp new add del mod modClrScheme chgLayout">
        <pc:chgData name="Maurice Kalinowski" userId="538fe6ca-6b27-4931-8f79-28aaee29139c" providerId="ADAL" clId="{166E737F-402C-4CB4-9B0A-CC5A96B7110F}" dt="2021-09-13T07:32:11.605" v="5817" actId="47"/>
        <pc:sldMkLst>
          <pc:docMk/>
          <pc:sldMk cId="3771923808" sldId="427"/>
        </pc:sldMkLst>
        <pc:spChg chg="del">
          <ac:chgData name="Maurice Kalinowski" userId="538fe6ca-6b27-4931-8f79-28aaee29139c" providerId="ADAL" clId="{166E737F-402C-4CB4-9B0A-CC5A96B7110F}" dt="2021-09-07T09:17:45.790" v="493" actId="700"/>
          <ac:spMkLst>
            <pc:docMk/>
            <pc:sldMk cId="3771923808" sldId="427"/>
            <ac:spMk id="2" creationId="{51858C8B-07F8-42CB-8064-AF8F5C791EBB}"/>
          </ac:spMkLst>
        </pc:spChg>
        <pc:spChg chg="mod ord">
          <ac:chgData name="Maurice Kalinowski" userId="538fe6ca-6b27-4931-8f79-28aaee29139c" providerId="ADAL" clId="{166E737F-402C-4CB4-9B0A-CC5A96B7110F}" dt="2021-09-07T09:21:15.297" v="622" actId="700"/>
          <ac:spMkLst>
            <pc:docMk/>
            <pc:sldMk cId="3771923808" sldId="427"/>
            <ac:spMk id="3" creationId="{31700203-ABEC-4C2F-9D43-EF1B281238F9}"/>
          </ac:spMkLst>
        </pc:spChg>
        <pc:spChg chg="mod ord">
          <ac:chgData name="Maurice Kalinowski" userId="538fe6ca-6b27-4931-8f79-28aaee29139c" providerId="ADAL" clId="{166E737F-402C-4CB4-9B0A-CC5A96B7110F}" dt="2021-09-07T09:21:15.297" v="622" actId="700"/>
          <ac:spMkLst>
            <pc:docMk/>
            <pc:sldMk cId="3771923808" sldId="427"/>
            <ac:spMk id="4" creationId="{D301A099-4E1F-4CD7-A7A4-D7B0FA2339E9}"/>
          </ac:spMkLst>
        </pc:spChg>
        <pc:spChg chg="mod ord">
          <ac:chgData name="Maurice Kalinowski" userId="538fe6ca-6b27-4931-8f79-28aaee29139c" providerId="ADAL" clId="{166E737F-402C-4CB4-9B0A-CC5A96B7110F}" dt="2021-09-07T09:21:15.297" v="622" actId="700"/>
          <ac:spMkLst>
            <pc:docMk/>
            <pc:sldMk cId="3771923808" sldId="427"/>
            <ac:spMk id="5" creationId="{1CE26654-16D3-4735-BA53-2B25259422EE}"/>
          </ac:spMkLst>
        </pc:spChg>
        <pc:spChg chg="del mod ord">
          <ac:chgData name="Maurice Kalinowski" userId="538fe6ca-6b27-4931-8f79-28aaee29139c" providerId="ADAL" clId="{166E737F-402C-4CB4-9B0A-CC5A96B7110F}" dt="2021-09-07T09:17:45.790" v="493" actId="700"/>
          <ac:spMkLst>
            <pc:docMk/>
            <pc:sldMk cId="3771923808" sldId="427"/>
            <ac:spMk id="6" creationId="{0A10DCA7-4E7C-4963-B17C-6876C6DE5A10}"/>
          </ac:spMkLst>
        </pc:spChg>
        <pc:spChg chg="del">
          <ac:chgData name="Maurice Kalinowski" userId="538fe6ca-6b27-4931-8f79-28aaee29139c" providerId="ADAL" clId="{166E737F-402C-4CB4-9B0A-CC5A96B7110F}" dt="2021-09-07T09:17:45.790" v="493" actId="700"/>
          <ac:spMkLst>
            <pc:docMk/>
            <pc:sldMk cId="3771923808" sldId="427"/>
            <ac:spMk id="7" creationId="{6A2FEF2D-0174-4C32-BAFF-1A42ECEC166E}"/>
          </ac:spMkLst>
        </pc:spChg>
        <pc:spChg chg="del">
          <ac:chgData name="Maurice Kalinowski" userId="538fe6ca-6b27-4931-8f79-28aaee29139c" providerId="ADAL" clId="{166E737F-402C-4CB4-9B0A-CC5A96B7110F}" dt="2021-09-07T09:17:45.790" v="493" actId="700"/>
          <ac:spMkLst>
            <pc:docMk/>
            <pc:sldMk cId="3771923808" sldId="427"/>
            <ac:spMk id="8" creationId="{B26968A5-0C62-4E24-B76E-DF62DA2C89C8}"/>
          </ac:spMkLst>
        </pc:spChg>
        <pc:spChg chg="add mod ord">
          <ac:chgData name="Maurice Kalinowski" userId="538fe6ca-6b27-4931-8f79-28aaee29139c" providerId="ADAL" clId="{166E737F-402C-4CB4-9B0A-CC5A96B7110F}" dt="2021-09-07T09:21:15.297" v="622" actId="700"/>
          <ac:spMkLst>
            <pc:docMk/>
            <pc:sldMk cId="3771923808" sldId="427"/>
            <ac:spMk id="9" creationId="{A4AB48F8-CF59-4A08-B304-65F31AE0DEB8}"/>
          </ac:spMkLst>
        </pc:spChg>
        <pc:spChg chg="add del mod ord">
          <ac:chgData name="Maurice Kalinowski" userId="538fe6ca-6b27-4931-8f79-28aaee29139c" providerId="ADAL" clId="{166E737F-402C-4CB4-9B0A-CC5A96B7110F}" dt="2021-09-07T09:21:15.297" v="622" actId="700"/>
          <ac:spMkLst>
            <pc:docMk/>
            <pc:sldMk cId="3771923808" sldId="427"/>
            <ac:spMk id="10" creationId="{66ABD271-471E-44E8-A772-62AF4C0D6861}"/>
          </ac:spMkLst>
        </pc:spChg>
        <pc:spChg chg="add mod">
          <ac:chgData name="Maurice Kalinowski" userId="538fe6ca-6b27-4931-8f79-28aaee29139c" providerId="ADAL" clId="{166E737F-402C-4CB4-9B0A-CC5A96B7110F}" dt="2021-09-07T09:18:36.393" v="580" actId="20577"/>
          <ac:spMkLst>
            <pc:docMk/>
            <pc:sldMk cId="3771923808" sldId="427"/>
            <ac:spMk id="11" creationId="{01D65A8A-A54F-4C98-AFAF-8F6C0386BD06}"/>
          </ac:spMkLst>
        </pc:spChg>
        <pc:spChg chg="add del mod">
          <ac:chgData name="Maurice Kalinowski" userId="538fe6ca-6b27-4931-8f79-28aaee29139c" providerId="ADAL" clId="{166E737F-402C-4CB4-9B0A-CC5A96B7110F}" dt="2021-09-07T09:19:04.731" v="594" actId="478"/>
          <ac:spMkLst>
            <pc:docMk/>
            <pc:sldMk cId="3771923808" sldId="427"/>
            <ac:spMk id="12" creationId="{DCE47916-1224-485D-817B-647628A215DA}"/>
          </ac:spMkLst>
        </pc:spChg>
        <pc:spChg chg="add mod">
          <ac:chgData name="Maurice Kalinowski" userId="538fe6ca-6b27-4931-8f79-28aaee29139c" providerId="ADAL" clId="{166E737F-402C-4CB4-9B0A-CC5A96B7110F}" dt="2021-09-07T09:19:20.543" v="608" actId="20577"/>
          <ac:spMkLst>
            <pc:docMk/>
            <pc:sldMk cId="3771923808" sldId="427"/>
            <ac:spMk id="13" creationId="{C3F2A2E2-CC24-4A9B-BADE-CB1B9CFF6DC6}"/>
          </ac:spMkLst>
        </pc:spChg>
        <pc:spChg chg="add mod">
          <ac:chgData name="Maurice Kalinowski" userId="538fe6ca-6b27-4931-8f79-28aaee29139c" providerId="ADAL" clId="{166E737F-402C-4CB4-9B0A-CC5A96B7110F}" dt="2021-09-07T09:19:43.577" v="621" actId="17032"/>
          <ac:spMkLst>
            <pc:docMk/>
            <pc:sldMk cId="3771923808" sldId="427"/>
            <ac:spMk id="14" creationId="{E58BD9D5-A39C-4665-B1A0-F82CB5DE5449}"/>
          </ac:spMkLst>
        </pc:spChg>
        <pc:spChg chg="add mod ord">
          <ac:chgData name="Maurice Kalinowski" userId="538fe6ca-6b27-4931-8f79-28aaee29139c" providerId="ADAL" clId="{166E737F-402C-4CB4-9B0A-CC5A96B7110F}" dt="2021-09-07T09:21:15.297" v="622" actId="700"/>
          <ac:spMkLst>
            <pc:docMk/>
            <pc:sldMk cId="3771923808" sldId="427"/>
            <ac:spMk id="15" creationId="{BB651FA8-D4DA-4662-841E-032E45FECEB9}"/>
          </ac:spMkLst>
        </pc:spChg>
        <pc:spChg chg="add del mod ord">
          <ac:chgData name="Maurice Kalinowski" userId="538fe6ca-6b27-4931-8f79-28aaee29139c" providerId="ADAL" clId="{166E737F-402C-4CB4-9B0A-CC5A96B7110F}" dt="2021-09-07T09:21:19.911" v="623" actId="478"/>
          <ac:spMkLst>
            <pc:docMk/>
            <pc:sldMk cId="3771923808" sldId="427"/>
            <ac:spMk id="16" creationId="{007CEE02-2B8E-4A88-9429-56B6F8F3A051}"/>
          </ac:spMkLst>
        </pc:spChg>
        <pc:spChg chg="add del">
          <ac:chgData name="Maurice Kalinowski" userId="538fe6ca-6b27-4931-8f79-28aaee29139c" providerId="ADAL" clId="{166E737F-402C-4CB4-9B0A-CC5A96B7110F}" dt="2021-09-13T07:16:32.653" v="5590" actId="22"/>
          <ac:spMkLst>
            <pc:docMk/>
            <pc:sldMk cId="3771923808" sldId="427"/>
            <ac:spMk id="16" creationId="{14308D4A-9550-441B-A5AA-7510FF3FF52C}"/>
          </ac:spMkLst>
        </pc:spChg>
        <pc:spChg chg="add del mod ord">
          <ac:chgData name="Maurice Kalinowski" userId="538fe6ca-6b27-4931-8f79-28aaee29139c" providerId="ADAL" clId="{166E737F-402C-4CB4-9B0A-CC5A96B7110F}" dt="2021-09-07T09:22:11.322" v="688" actId="478"/>
          <ac:spMkLst>
            <pc:docMk/>
            <pc:sldMk cId="3771923808" sldId="427"/>
            <ac:spMk id="17" creationId="{4466B0F1-2E74-4A23-8C76-BB361491D019}"/>
          </ac:spMkLst>
        </pc:spChg>
        <pc:spChg chg="add del mod">
          <ac:chgData name="Maurice Kalinowski" userId="538fe6ca-6b27-4931-8f79-28aaee29139c" providerId="ADAL" clId="{166E737F-402C-4CB4-9B0A-CC5A96B7110F}" dt="2021-09-07T09:22:34.641" v="689" actId="478"/>
          <ac:spMkLst>
            <pc:docMk/>
            <pc:sldMk cId="3771923808" sldId="427"/>
            <ac:spMk id="19" creationId="{CC26228C-B95D-452B-A394-9FB2D0EFB125}"/>
          </ac:spMkLst>
        </pc:spChg>
        <pc:spChg chg="add del mod">
          <ac:chgData name="Maurice Kalinowski" userId="538fe6ca-6b27-4931-8f79-28aaee29139c" providerId="ADAL" clId="{166E737F-402C-4CB4-9B0A-CC5A96B7110F}" dt="2021-09-07T09:24:56.274" v="842" actId="478"/>
          <ac:spMkLst>
            <pc:docMk/>
            <pc:sldMk cId="3771923808" sldId="427"/>
            <ac:spMk id="20" creationId="{EDBA95F4-9E90-44CB-BD18-B76DBFB56C06}"/>
          </ac:spMkLst>
        </pc:spChg>
        <pc:spChg chg="add mod">
          <ac:chgData name="Maurice Kalinowski" userId="538fe6ca-6b27-4931-8f79-28aaee29139c" providerId="ADAL" clId="{166E737F-402C-4CB4-9B0A-CC5A96B7110F}" dt="2021-09-07T09:26:55.223" v="960" actId="1038"/>
          <ac:spMkLst>
            <pc:docMk/>
            <pc:sldMk cId="3771923808" sldId="427"/>
            <ac:spMk id="23" creationId="{4E00FC14-1532-4036-BA5F-E148810420F7}"/>
          </ac:spMkLst>
        </pc:spChg>
        <pc:spChg chg="add mod">
          <ac:chgData name="Maurice Kalinowski" userId="538fe6ca-6b27-4931-8f79-28aaee29139c" providerId="ADAL" clId="{166E737F-402C-4CB4-9B0A-CC5A96B7110F}" dt="2021-09-07T09:26:55.223" v="960" actId="1038"/>
          <ac:spMkLst>
            <pc:docMk/>
            <pc:sldMk cId="3771923808" sldId="427"/>
            <ac:spMk id="24" creationId="{50F7B45D-4E80-4C28-83BB-87B2C4A36638}"/>
          </ac:spMkLst>
        </pc:spChg>
        <pc:spChg chg="add mod">
          <ac:chgData name="Maurice Kalinowski" userId="538fe6ca-6b27-4931-8f79-28aaee29139c" providerId="ADAL" clId="{166E737F-402C-4CB4-9B0A-CC5A96B7110F}" dt="2021-09-07T09:26:33.043" v="943" actId="17032"/>
          <ac:spMkLst>
            <pc:docMk/>
            <pc:sldMk cId="3771923808" sldId="427"/>
            <ac:spMk id="25" creationId="{330C4624-3D75-4F87-83CB-2C5774A30ED3}"/>
          </ac:spMkLst>
        </pc:spChg>
        <pc:spChg chg="add mod">
          <ac:chgData name="Maurice Kalinowski" userId="538fe6ca-6b27-4931-8f79-28aaee29139c" providerId="ADAL" clId="{166E737F-402C-4CB4-9B0A-CC5A96B7110F}" dt="2021-09-07T09:26:45.665" v="947" actId="688"/>
          <ac:spMkLst>
            <pc:docMk/>
            <pc:sldMk cId="3771923808" sldId="427"/>
            <ac:spMk id="26" creationId="{DA95457F-1D60-4D95-9038-EE18E86819AF}"/>
          </ac:spMkLst>
        </pc:spChg>
        <pc:cxnChg chg="add del mod">
          <ac:chgData name="Maurice Kalinowski" userId="538fe6ca-6b27-4931-8f79-28aaee29139c" providerId="ADAL" clId="{166E737F-402C-4CB4-9B0A-CC5A96B7110F}" dt="2021-09-07T09:26:38.467" v="944" actId="478"/>
          <ac:cxnSpMkLst>
            <pc:docMk/>
            <pc:sldMk cId="3771923808" sldId="427"/>
            <ac:cxnSpMk id="22" creationId="{742A204B-0EB8-4864-85E8-3430565F9CB3}"/>
          </ac:cxnSpMkLst>
        </pc:cxnChg>
      </pc:sldChg>
      <pc:sldChg chg="modSp new del mod">
        <pc:chgData name="Maurice Kalinowski" userId="538fe6ca-6b27-4931-8f79-28aaee29139c" providerId="ADAL" clId="{166E737F-402C-4CB4-9B0A-CC5A96B7110F}" dt="2021-09-07T10:53:00.345" v="1116" actId="47"/>
        <pc:sldMkLst>
          <pc:docMk/>
          <pc:sldMk cId="646613127" sldId="428"/>
        </pc:sldMkLst>
        <pc:spChg chg="mod">
          <ac:chgData name="Maurice Kalinowski" userId="538fe6ca-6b27-4931-8f79-28aaee29139c" providerId="ADAL" clId="{166E737F-402C-4CB4-9B0A-CC5A96B7110F}" dt="2021-09-07T09:26:06.431" v="937" actId="20577"/>
          <ac:spMkLst>
            <pc:docMk/>
            <pc:sldMk cId="646613127" sldId="428"/>
            <ac:spMk id="3" creationId="{9756EE1A-5E5A-4CD6-80FA-AD1BC3F176DD}"/>
          </ac:spMkLst>
        </pc:spChg>
      </pc:sldChg>
      <pc:sldChg chg="addSp delSp modSp add del mod modShow">
        <pc:chgData name="Maurice Kalinowski" userId="538fe6ca-6b27-4931-8f79-28aaee29139c" providerId="ADAL" clId="{166E737F-402C-4CB4-9B0A-CC5A96B7110F}" dt="2021-09-08T14:53:06.102" v="4178" actId="47"/>
        <pc:sldMkLst>
          <pc:docMk/>
          <pc:sldMk cId="915349575" sldId="429"/>
        </pc:sldMkLst>
        <pc:spChg chg="add mod">
          <ac:chgData name="Maurice Kalinowski" userId="538fe6ca-6b27-4931-8f79-28aaee29139c" providerId="ADAL" clId="{166E737F-402C-4CB4-9B0A-CC5A96B7110F}" dt="2021-09-07T09:33:25.643" v="973" actId="207"/>
          <ac:spMkLst>
            <pc:docMk/>
            <pc:sldMk cId="915349575" sldId="429"/>
            <ac:spMk id="2" creationId="{C1E9961C-076F-4014-813B-5DD93BAFD1CC}"/>
          </ac:spMkLst>
        </pc:spChg>
        <pc:spChg chg="mod">
          <ac:chgData name="Maurice Kalinowski" userId="538fe6ca-6b27-4931-8f79-28aaee29139c" providerId="ADAL" clId="{166E737F-402C-4CB4-9B0A-CC5A96B7110F}" dt="2021-09-07T09:33:43.119" v="1005" actId="20577"/>
          <ac:spMkLst>
            <pc:docMk/>
            <pc:sldMk cId="915349575" sldId="429"/>
            <ac:spMk id="9" creationId="{A4AB48F8-CF59-4A08-B304-65F31AE0DEB8}"/>
          </ac:spMkLst>
        </pc:spChg>
        <pc:spChg chg="del">
          <ac:chgData name="Maurice Kalinowski" userId="538fe6ca-6b27-4931-8f79-28aaee29139c" providerId="ADAL" clId="{166E737F-402C-4CB4-9B0A-CC5A96B7110F}" dt="2021-09-07T09:33:08.431" v="971" actId="478"/>
          <ac:spMkLst>
            <pc:docMk/>
            <pc:sldMk cId="915349575" sldId="429"/>
            <ac:spMk id="11" creationId="{01D65A8A-A54F-4C98-AFAF-8F6C0386BD06}"/>
          </ac:spMkLst>
        </pc:spChg>
        <pc:spChg chg="del">
          <ac:chgData name="Maurice Kalinowski" userId="538fe6ca-6b27-4931-8f79-28aaee29139c" providerId="ADAL" clId="{166E737F-402C-4CB4-9B0A-CC5A96B7110F}" dt="2021-09-07T09:33:03.325" v="970" actId="478"/>
          <ac:spMkLst>
            <pc:docMk/>
            <pc:sldMk cId="915349575" sldId="429"/>
            <ac:spMk id="23" creationId="{4E00FC14-1532-4036-BA5F-E148810420F7}"/>
          </ac:spMkLst>
        </pc:spChg>
        <pc:spChg chg="del">
          <ac:chgData name="Maurice Kalinowski" userId="538fe6ca-6b27-4931-8f79-28aaee29139c" providerId="ADAL" clId="{166E737F-402C-4CB4-9B0A-CC5A96B7110F}" dt="2021-09-07T09:33:03.325" v="970" actId="478"/>
          <ac:spMkLst>
            <pc:docMk/>
            <pc:sldMk cId="915349575" sldId="429"/>
            <ac:spMk id="24" creationId="{50F7B45D-4E80-4C28-83BB-87B2C4A36638}"/>
          </ac:spMkLst>
        </pc:spChg>
        <pc:spChg chg="del">
          <ac:chgData name="Maurice Kalinowski" userId="538fe6ca-6b27-4931-8f79-28aaee29139c" providerId="ADAL" clId="{166E737F-402C-4CB4-9B0A-CC5A96B7110F}" dt="2021-09-07T09:33:03.325" v="970" actId="478"/>
          <ac:spMkLst>
            <pc:docMk/>
            <pc:sldMk cId="915349575" sldId="429"/>
            <ac:spMk id="25" creationId="{330C4624-3D75-4F87-83CB-2C5774A30ED3}"/>
          </ac:spMkLst>
        </pc:spChg>
        <pc:spChg chg="del">
          <ac:chgData name="Maurice Kalinowski" userId="538fe6ca-6b27-4931-8f79-28aaee29139c" providerId="ADAL" clId="{166E737F-402C-4CB4-9B0A-CC5A96B7110F}" dt="2021-09-07T09:33:03.325" v="970" actId="478"/>
          <ac:spMkLst>
            <pc:docMk/>
            <pc:sldMk cId="915349575" sldId="429"/>
            <ac:spMk id="26" creationId="{DA95457F-1D60-4D95-9038-EE18E86819AF}"/>
          </ac:spMkLst>
        </pc:spChg>
      </pc:sldChg>
      <pc:sldChg chg="addSp delSp modSp add mod">
        <pc:chgData name="Maurice Kalinowski" userId="538fe6ca-6b27-4931-8f79-28aaee29139c" providerId="ADAL" clId="{166E737F-402C-4CB4-9B0A-CC5A96B7110F}" dt="2021-09-09T11:02:33.195" v="5521" actId="478"/>
        <pc:sldMkLst>
          <pc:docMk/>
          <pc:sldMk cId="4121518274" sldId="1848"/>
        </pc:sldMkLst>
        <pc:spChg chg="add del mod">
          <ac:chgData name="Maurice Kalinowski" userId="538fe6ca-6b27-4931-8f79-28aaee29139c" providerId="ADAL" clId="{166E737F-402C-4CB4-9B0A-CC5A96B7110F}" dt="2021-09-08T14:02:25.330" v="2724" actId="478"/>
          <ac:spMkLst>
            <pc:docMk/>
            <pc:sldMk cId="4121518274" sldId="1848"/>
            <ac:spMk id="4" creationId="{F7DFB075-47DD-4889-B386-64EDC862DFE1}"/>
          </ac:spMkLst>
        </pc:spChg>
        <pc:spChg chg="add mod">
          <ac:chgData name="Maurice Kalinowski" userId="538fe6ca-6b27-4931-8f79-28aaee29139c" providerId="ADAL" clId="{166E737F-402C-4CB4-9B0A-CC5A96B7110F}" dt="2021-09-09T11:02:05.658" v="5511" actId="1036"/>
          <ac:spMkLst>
            <pc:docMk/>
            <pc:sldMk cId="4121518274" sldId="1848"/>
            <ac:spMk id="11" creationId="{087E7F9F-5CEF-4CC4-B6A1-F8D6FEA94F82}"/>
          </ac:spMkLst>
        </pc:spChg>
        <pc:spChg chg="del">
          <ac:chgData name="Maurice Kalinowski" userId="538fe6ca-6b27-4931-8f79-28aaee29139c" providerId="ADAL" clId="{166E737F-402C-4CB4-9B0A-CC5A96B7110F}" dt="2021-09-09T11:02:33.195" v="5521" actId="478"/>
          <ac:spMkLst>
            <pc:docMk/>
            <pc:sldMk cId="4121518274" sldId="1848"/>
            <ac:spMk id="18" creationId="{77C7F9D0-809C-41A9-8D96-960BE582498E}"/>
          </ac:spMkLst>
        </pc:spChg>
        <pc:spChg chg="mod">
          <ac:chgData name="Maurice Kalinowski" userId="538fe6ca-6b27-4931-8f79-28aaee29139c" providerId="ADAL" clId="{166E737F-402C-4CB4-9B0A-CC5A96B7110F}" dt="2021-09-09T11:01:51.690" v="5496" actId="404"/>
          <ac:spMkLst>
            <pc:docMk/>
            <pc:sldMk cId="4121518274" sldId="1848"/>
            <ac:spMk id="26" creationId="{88B9C39C-194E-424F-9A88-D89C9AFA5D94}"/>
          </ac:spMkLst>
        </pc:spChg>
        <pc:spChg chg="mod">
          <ac:chgData name="Maurice Kalinowski" userId="538fe6ca-6b27-4931-8f79-28aaee29139c" providerId="ADAL" clId="{166E737F-402C-4CB4-9B0A-CC5A96B7110F}" dt="2021-09-09T11:01:51.690" v="5496" actId="404"/>
          <ac:spMkLst>
            <pc:docMk/>
            <pc:sldMk cId="4121518274" sldId="1848"/>
            <ac:spMk id="200" creationId="{3A4E642D-55EF-4F42-96EC-2A30E7EA070B}"/>
          </ac:spMkLst>
        </pc:spChg>
        <pc:spChg chg="del">
          <ac:chgData name="Maurice Kalinowski" userId="538fe6ca-6b27-4931-8f79-28aaee29139c" providerId="ADAL" clId="{166E737F-402C-4CB4-9B0A-CC5A96B7110F}" dt="2021-09-08T14:01:40.083" v="2722" actId="478"/>
          <ac:spMkLst>
            <pc:docMk/>
            <pc:sldMk cId="4121518274" sldId="1848"/>
            <ac:spMk id="302" creationId="{4A6A0564-6038-4BB0-8A60-EFF2A98C2173}"/>
          </ac:spMkLst>
        </pc:spChg>
        <pc:spChg chg="mod">
          <ac:chgData name="Maurice Kalinowski" userId="538fe6ca-6b27-4931-8f79-28aaee29139c" providerId="ADAL" clId="{166E737F-402C-4CB4-9B0A-CC5A96B7110F}" dt="2021-09-09T11:01:51.690" v="5496" actId="404"/>
          <ac:spMkLst>
            <pc:docMk/>
            <pc:sldMk cId="4121518274" sldId="1848"/>
            <ac:spMk id="355" creationId="{33BD9353-0988-499B-AFA1-D8F437C534E3}"/>
          </ac:spMkLst>
        </pc:spChg>
        <pc:graphicFrameChg chg="mod">
          <ac:chgData name="Maurice Kalinowski" userId="538fe6ca-6b27-4931-8f79-28aaee29139c" providerId="ADAL" clId="{166E737F-402C-4CB4-9B0A-CC5A96B7110F}" dt="2021-09-08T14:02:15.137" v="2723" actId="478"/>
          <ac:graphicFrameMkLst>
            <pc:docMk/>
            <pc:sldMk cId="4121518274" sldId="1848"/>
            <ac:graphicFrameMk id="8" creationId="{994ACEA1-183F-5147-B6EF-97874108C30C}"/>
          </ac:graphicFrameMkLst>
        </pc:graphicFrameChg>
        <pc:cxnChg chg="mod">
          <ac:chgData name="Maurice Kalinowski" userId="538fe6ca-6b27-4931-8f79-28aaee29139c" providerId="ADAL" clId="{166E737F-402C-4CB4-9B0A-CC5A96B7110F}" dt="2021-09-09T11:02:11.887" v="5520" actId="1038"/>
          <ac:cxnSpMkLst>
            <pc:docMk/>
            <pc:sldMk cId="4121518274" sldId="1848"/>
            <ac:cxnSpMk id="12" creationId="{29B9ED53-16A1-491F-9D22-7BD6757CE417}"/>
          </ac:cxnSpMkLst>
        </pc:cxnChg>
        <pc:cxnChg chg="mod">
          <ac:chgData name="Maurice Kalinowski" userId="538fe6ca-6b27-4931-8f79-28aaee29139c" providerId="ADAL" clId="{166E737F-402C-4CB4-9B0A-CC5A96B7110F}" dt="2021-09-08T14:02:39.330" v="2771" actId="1038"/>
          <ac:cxnSpMkLst>
            <pc:docMk/>
            <pc:sldMk cId="4121518274" sldId="1848"/>
            <ac:cxnSpMk id="13" creationId="{80DFAB6D-B3E7-42D4-9DA2-82EA0239677F}"/>
          </ac:cxnSpMkLst>
        </pc:cxnChg>
        <pc:cxnChg chg="del">
          <ac:chgData name="Maurice Kalinowski" userId="538fe6ca-6b27-4931-8f79-28aaee29139c" providerId="ADAL" clId="{166E737F-402C-4CB4-9B0A-CC5A96B7110F}" dt="2021-09-08T14:02:27.890" v="2725" actId="478"/>
          <ac:cxnSpMkLst>
            <pc:docMk/>
            <pc:sldMk cId="4121518274" sldId="1848"/>
            <ac:cxnSpMk id="14" creationId="{AF6DF5A6-19B1-423A-875B-BE3A4C20F22D}"/>
          </ac:cxnSpMkLst>
        </pc:cxnChg>
      </pc:sldChg>
      <pc:sldChg chg="modSp add del mod">
        <pc:chgData name="Maurice Kalinowski" userId="538fe6ca-6b27-4931-8f79-28aaee29139c" providerId="ADAL" clId="{166E737F-402C-4CB4-9B0A-CC5A96B7110F}" dt="2021-09-07T19:43:00.397" v="1731" actId="47"/>
        <pc:sldMkLst>
          <pc:docMk/>
          <pc:sldMk cId="1424596240" sldId="1867"/>
        </pc:sldMkLst>
        <pc:spChg chg="mod">
          <ac:chgData name="Maurice Kalinowski" userId="538fe6ca-6b27-4931-8f79-28aaee29139c" providerId="ADAL" clId="{166E737F-402C-4CB4-9B0A-CC5A96B7110F}" dt="2021-09-07T09:46:06.430" v="1113" actId="6549"/>
          <ac:spMkLst>
            <pc:docMk/>
            <pc:sldMk cId="1424596240" sldId="1867"/>
            <ac:spMk id="24" creationId="{0F25C812-C730-4CFF-826A-9743F1A25D80}"/>
          </ac:spMkLst>
        </pc:spChg>
      </pc:sldChg>
      <pc:sldChg chg="addSp delSp modSp new mod modClrScheme chgLayout">
        <pc:chgData name="Maurice Kalinowski" userId="538fe6ca-6b27-4931-8f79-28aaee29139c" providerId="ADAL" clId="{166E737F-402C-4CB4-9B0A-CC5A96B7110F}" dt="2021-09-08T14:13:27.944" v="3019" actId="20577"/>
        <pc:sldMkLst>
          <pc:docMk/>
          <pc:sldMk cId="2961474296" sldId="1868"/>
        </pc:sldMkLst>
        <pc:spChg chg="del mod ord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2" creationId="{2EC50708-91EC-46DB-8CF2-4EDFADDB6771}"/>
          </ac:spMkLst>
        </pc:spChg>
        <pc:spChg chg="mod ord">
          <ac:chgData name="Maurice Kalinowski" userId="538fe6ca-6b27-4931-8f79-28aaee29139c" providerId="ADAL" clId="{166E737F-402C-4CB4-9B0A-CC5A96B7110F}" dt="2021-09-07T19:53:12.581" v="2262" actId="700"/>
          <ac:spMkLst>
            <pc:docMk/>
            <pc:sldMk cId="2961474296" sldId="1868"/>
            <ac:spMk id="3" creationId="{ADD241E0-F984-455B-9265-431485E084D2}"/>
          </ac:spMkLst>
        </pc:spChg>
        <pc:spChg chg="mod ord">
          <ac:chgData name="Maurice Kalinowski" userId="538fe6ca-6b27-4931-8f79-28aaee29139c" providerId="ADAL" clId="{166E737F-402C-4CB4-9B0A-CC5A96B7110F}" dt="2021-09-07T19:53:12.581" v="2262" actId="700"/>
          <ac:spMkLst>
            <pc:docMk/>
            <pc:sldMk cId="2961474296" sldId="1868"/>
            <ac:spMk id="4" creationId="{3448B5E4-AF4D-413D-9404-68A8E58E7101}"/>
          </ac:spMkLst>
        </pc:spChg>
        <pc:spChg chg="mod ord">
          <ac:chgData name="Maurice Kalinowski" userId="538fe6ca-6b27-4931-8f79-28aaee29139c" providerId="ADAL" clId="{166E737F-402C-4CB4-9B0A-CC5A96B7110F}" dt="2021-09-07T19:53:12.581" v="2262" actId="700"/>
          <ac:spMkLst>
            <pc:docMk/>
            <pc:sldMk cId="2961474296" sldId="1868"/>
            <ac:spMk id="5" creationId="{067E9F1C-9F3D-4BD8-A42B-440D935F0830}"/>
          </ac:spMkLst>
        </pc:spChg>
        <pc:spChg chg="del mod ord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6" creationId="{3883123C-AF49-4779-8A2F-5C5F2D206FFD}"/>
          </ac:spMkLst>
        </pc:spChg>
        <pc:spChg chg="del mod ord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7" creationId="{4FD9EE50-1803-4E24-9EA0-B19919C0421B}"/>
          </ac:spMkLst>
        </pc:spChg>
        <pc:spChg chg="del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8" creationId="{667C1A3B-86CE-447B-9FD5-E8FCEB1159C8}"/>
          </ac:spMkLst>
        </pc:spChg>
        <pc:spChg chg="del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9" creationId="{743E8D8E-2EB3-4A70-9609-99D111B1F949}"/>
          </ac:spMkLst>
        </pc:spChg>
        <pc:spChg chg="del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10" creationId="{93B85E02-F316-494D-B2EE-747C28BFCDE3}"/>
          </ac:spMkLst>
        </pc:spChg>
        <pc:spChg chg="del">
          <ac:chgData name="Maurice Kalinowski" userId="538fe6ca-6b27-4931-8f79-28aaee29139c" providerId="ADAL" clId="{166E737F-402C-4CB4-9B0A-CC5A96B7110F}" dt="2021-09-07T11:00:11.933" v="1118" actId="700"/>
          <ac:spMkLst>
            <pc:docMk/>
            <pc:sldMk cId="2961474296" sldId="1868"/>
            <ac:spMk id="11" creationId="{66BB3B2F-29E1-46DB-9FBA-657AC2A5DD02}"/>
          </ac:spMkLst>
        </pc:spChg>
        <pc:spChg chg="add mod ord">
          <ac:chgData name="Maurice Kalinowski" userId="538fe6ca-6b27-4931-8f79-28aaee29139c" providerId="ADAL" clId="{166E737F-402C-4CB4-9B0A-CC5A96B7110F}" dt="2021-09-08T14:13:27.944" v="3019" actId="20577"/>
          <ac:spMkLst>
            <pc:docMk/>
            <pc:sldMk cId="2961474296" sldId="1868"/>
            <ac:spMk id="12" creationId="{48D3B80C-710F-41F1-9853-0DD8291B81AE}"/>
          </ac:spMkLst>
        </pc:spChg>
        <pc:spChg chg="add mod ord">
          <ac:chgData name="Maurice Kalinowski" userId="538fe6ca-6b27-4931-8f79-28aaee29139c" providerId="ADAL" clId="{166E737F-402C-4CB4-9B0A-CC5A96B7110F}" dt="2021-09-08T14:06:53.909" v="2946" actId="20577"/>
          <ac:spMkLst>
            <pc:docMk/>
            <pc:sldMk cId="2961474296" sldId="1868"/>
            <ac:spMk id="13" creationId="{E2BC31B5-ED30-4165-BB2D-E450CF0F2157}"/>
          </ac:spMkLst>
        </pc:spChg>
        <pc:spChg chg="add del mod ord">
          <ac:chgData name="Maurice Kalinowski" userId="538fe6ca-6b27-4931-8f79-28aaee29139c" providerId="ADAL" clId="{166E737F-402C-4CB4-9B0A-CC5A96B7110F}" dt="2021-09-07T19:53:12.581" v="2262" actId="700"/>
          <ac:spMkLst>
            <pc:docMk/>
            <pc:sldMk cId="2961474296" sldId="1868"/>
            <ac:spMk id="14" creationId="{18657292-4F85-47B7-BF12-DEFFAF26D63D}"/>
          </ac:spMkLst>
        </pc:spChg>
        <pc:spChg chg="add mod ord">
          <ac:chgData name="Maurice Kalinowski" userId="538fe6ca-6b27-4931-8f79-28aaee29139c" providerId="ADAL" clId="{166E737F-402C-4CB4-9B0A-CC5A96B7110F}" dt="2021-09-07T19:53:12.581" v="2262" actId="700"/>
          <ac:spMkLst>
            <pc:docMk/>
            <pc:sldMk cId="2961474296" sldId="1868"/>
            <ac:spMk id="15" creationId="{197D0A73-3239-4C33-B29A-546D9DD75B3F}"/>
          </ac:spMkLst>
        </pc:spChg>
        <pc:spChg chg="add mod ord">
          <ac:chgData name="Maurice Kalinowski" userId="538fe6ca-6b27-4931-8f79-28aaee29139c" providerId="ADAL" clId="{166E737F-402C-4CB4-9B0A-CC5A96B7110F}" dt="2021-09-08T14:07:14.465" v="2975" actId="20577"/>
          <ac:spMkLst>
            <pc:docMk/>
            <pc:sldMk cId="2961474296" sldId="1868"/>
            <ac:spMk id="16" creationId="{BFD0CE43-2A1B-45DB-861A-2C9C44081D08}"/>
          </ac:spMkLst>
        </pc:spChg>
      </pc:sldChg>
      <pc:sldChg chg="addSp delSp modSp new mod modClrScheme chgLayout modNotesTx">
        <pc:chgData name="Maurice Kalinowski" userId="538fe6ca-6b27-4931-8f79-28aaee29139c" providerId="ADAL" clId="{166E737F-402C-4CB4-9B0A-CC5A96B7110F}" dt="2021-09-14T15:16:39.222" v="5917" actId="20577"/>
        <pc:sldMkLst>
          <pc:docMk/>
          <pc:sldMk cId="1630872509" sldId="1869"/>
        </pc:sldMkLst>
        <pc:spChg chg="del mod ord">
          <ac:chgData name="Maurice Kalinowski" userId="538fe6ca-6b27-4931-8f79-28aaee29139c" providerId="ADAL" clId="{166E737F-402C-4CB4-9B0A-CC5A96B7110F}" dt="2021-09-07T11:18:44.835" v="1693" actId="700"/>
          <ac:spMkLst>
            <pc:docMk/>
            <pc:sldMk cId="1630872509" sldId="1869"/>
            <ac:spMk id="2" creationId="{799F10B9-D5C3-46CA-BF57-46AA7543ACF2}"/>
          </ac:spMkLst>
        </pc:spChg>
        <pc:spChg chg="mod ord">
          <ac:chgData name="Maurice Kalinowski" userId="538fe6ca-6b27-4931-8f79-28aaee29139c" providerId="ADAL" clId="{166E737F-402C-4CB4-9B0A-CC5A96B7110F}" dt="2021-09-07T19:49:31.317" v="2064" actId="20577"/>
          <ac:spMkLst>
            <pc:docMk/>
            <pc:sldMk cId="1630872509" sldId="1869"/>
            <ac:spMk id="3" creationId="{777ECC30-DFE2-47D3-AD4E-6A8DC263263E}"/>
          </ac:spMkLst>
        </pc:spChg>
        <pc:spChg chg="mod ord">
          <ac:chgData name="Maurice Kalinowski" userId="538fe6ca-6b27-4931-8f79-28aaee29139c" providerId="ADAL" clId="{166E737F-402C-4CB4-9B0A-CC5A96B7110F}" dt="2021-09-07T19:45:42.442" v="1850" actId="700"/>
          <ac:spMkLst>
            <pc:docMk/>
            <pc:sldMk cId="1630872509" sldId="1869"/>
            <ac:spMk id="4" creationId="{E23D36E9-E3C0-4120-94DA-21A7DE2EE981}"/>
          </ac:spMkLst>
        </pc:spChg>
        <pc:spChg chg="mod ord">
          <ac:chgData name="Maurice Kalinowski" userId="538fe6ca-6b27-4931-8f79-28aaee29139c" providerId="ADAL" clId="{166E737F-402C-4CB4-9B0A-CC5A96B7110F}" dt="2021-09-07T19:45:42.442" v="1850" actId="700"/>
          <ac:spMkLst>
            <pc:docMk/>
            <pc:sldMk cId="1630872509" sldId="1869"/>
            <ac:spMk id="5" creationId="{6FC4F152-07C2-4CD1-9C1C-F43A6DA82D78}"/>
          </ac:spMkLst>
        </pc:spChg>
        <pc:spChg chg="mod ord">
          <ac:chgData name="Maurice Kalinowski" userId="538fe6ca-6b27-4931-8f79-28aaee29139c" providerId="ADAL" clId="{166E737F-402C-4CB4-9B0A-CC5A96B7110F}" dt="2021-09-07T19:45:42.442" v="1850" actId="700"/>
          <ac:spMkLst>
            <pc:docMk/>
            <pc:sldMk cId="1630872509" sldId="1869"/>
            <ac:spMk id="6" creationId="{D49B9219-773D-493A-9BF6-0446B2B034F5}"/>
          </ac:spMkLst>
        </pc:spChg>
        <pc:spChg chg="add mod ord">
          <ac:chgData name="Maurice Kalinowski" userId="538fe6ca-6b27-4931-8f79-28aaee29139c" providerId="ADAL" clId="{166E737F-402C-4CB4-9B0A-CC5A96B7110F}" dt="2021-09-08T14:01:22.397" v="2721" actId="113"/>
          <ac:spMkLst>
            <pc:docMk/>
            <pc:sldMk cId="1630872509" sldId="1869"/>
            <ac:spMk id="7" creationId="{7B8DD8DC-ECE9-4C59-91C0-BEED9A9AC00A}"/>
          </ac:spMkLst>
        </pc:spChg>
        <pc:spChg chg="add del mod ord">
          <ac:chgData name="Maurice Kalinowski" userId="538fe6ca-6b27-4931-8f79-28aaee29139c" providerId="ADAL" clId="{166E737F-402C-4CB4-9B0A-CC5A96B7110F}" dt="2021-09-07T19:45:42.442" v="1850" actId="700"/>
          <ac:spMkLst>
            <pc:docMk/>
            <pc:sldMk cId="1630872509" sldId="1869"/>
            <ac:spMk id="8" creationId="{8A71C80D-A0AA-4260-A3EF-043AA6227A84}"/>
          </ac:spMkLst>
        </pc:spChg>
        <pc:spChg chg="add mod ord">
          <ac:chgData name="Maurice Kalinowski" userId="538fe6ca-6b27-4931-8f79-28aaee29139c" providerId="ADAL" clId="{166E737F-402C-4CB4-9B0A-CC5A96B7110F}" dt="2021-09-07T19:45:42.442" v="1850" actId="700"/>
          <ac:spMkLst>
            <pc:docMk/>
            <pc:sldMk cId="1630872509" sldId="1869"/>
            <ac:spMk id="9" creationId="{73405B4E-2D32-4E26-9577-70510964E723}"/>
          </ac:spMkLst>
        </pc:spChg>
        <pc:spChg chg="add mod ord">
          <ac:chgData name="Maurice Kalinowski" userId="538fe6ca-6b27-4931-8f79-28aaee29139c" providerId="ADAL" clId="{166E737F-402C-4CB4-9B0A-CC5A96B7110F}" dt="2021-09-08T14:00:23.255" v="2634" actId="20577"/>
          <ac:spMkLst>
            <pc:docMk/>
            <pc:sldMk cId="1630872509" sldId="1869"/>
            <ac:spMk id="10" creationId="{3B8D808F-6FCC-400B-BFC6-B3A09916C9A0}"/>
          </ac:spMkLst>
        </pc:spChg>
      </pc:sldChg>
      <pc:sldChg chg="addSp delSp modSp new del mod modClrScheme chgLayout">
        <pc:chgData name="Maurice Kalinowski" userId="538fe6ca-6b27-4931-8f79-28aaee29139c" providerId="ADAL" clId="{166E737F-402C-4CB4-9B0A-CC5A96B7110F}" dt="2021-09-08T14:53:00.119" v="4177" actId="47"/>
        <pc:sldMkLst>
          <pc:docMk/>
          <pc:sldMk cId="3190540496" sldId="1870"/>
        </pc:sldMkLst>
        <pc:spChg chg="mod ord">
          <ac:chgData name="Maurice Kalinowski" userId="538fe6ca-6b27-4931-8f79-28aaee29139c" providerId="ADAL" clId="{166E737F-402C-4CB4-9B0A-CC5A96B7110F}" dt="2021-09-07T11:10:42.664" v="1237" actId="700"/>
          <ac:spMkLst>
            <pc:docMk/>
            <pc:sldMk cId="3190540496" sldId="1870"/>
            <ac:spMk id="2" creationId="{40BBFB80-EDB9-451B-A197-0B4E17791036}"/>
          </ac:spMkLst>
        </pc:spChg>
        <pc:spChg chg="mod ord">
          <ac:chgData name="Maurice Kalinowski" userId="538fe6ca-6b27-4931-8f79-28aaee29139c" providerId="ADAL" clId="{166E737F-402C-4CB4-9B0A-CC5A96B7110F}" dt="2021-09-07T11:10:42.664" v="1237" actId="700"/>
          <ac:spMkLst>
            <pc:docMk/>
            <pc:sldMk cId="3190540496" sldId="1870"/>
            <ac:spMk id="3" creationId="{E4209C44-0223-4F32-BD94-B72147913C06}"/>
          </ac:spMkLst>
        </pc:spChg>
        <pc:spChg chg="mod ord">
          <ac:chgData name="Maurice Kalinowski" userId="538fe6ca-6b27-4931-8f79-28aaee29139c" providerId="ADAL" clId="{166E737F-402C-4CB4-9B0A-CC5A96B7110F}" dt="2021-09-07T11:10:42.664" v="1237" actId="700"/>
          <ac:spMkLst>
            <pc:docMk/>
            <pc:sldMk cId="3190540496" sldId="1870"/>
            <ac:spMk id="4" creationId="{239A16E3-DB4C-4D62-B770-F701873C33D1}"/>
          </ac:spMkLst>
        </pc:spChg>
        <pc:spChg chg="del mod ord">
          <ac:chgData name="Maurice Kalinowski" userId="538fe6ca-6b27-4931-8f79-28aaee29139c" providerId="ADAL" clId="{166E737F-402C-4CB4-9B0A-CC5A96B7110F}" dt="2021-09-07T11:10:42.664" v="1237" actId="700"/>
          <ac:spMkLst>
            <pc:docMk/>
            <pc:sldMk cId="3190540496" sldId="1870"/>
            <ac:spMk id="5" creationId="{1FD563D4-9489-41E8-9005-16C9FDD347A0}"/>
          </ac:spMkLst>
        </pc:spChg>
        <pc:spChg chg="del mod ord">
          <ac:chgData name="Maurice Kalinowski" userId="538fe6ca-6b27-4931-8f79-28aaee29139c" providerId="ADAL" clId="{166E737F-402C-4CB4-9B0A-CC5A96B7110F}" dt="2021-09-07T11:10:42.664" v="1237" actId="700"/>
          <ac:spMkLst>
            <pc:docMk/>
            <pc:sldMk cId="3190540496" sldId="1870"/>
            <ac:spMk id="6" creationId="{03247BB4-9E02-4C73-B79C-6A6BE697B4AA}"/>
          </ac:spMkLst>
        </pc:spChg>
        <pc:spChg chg="add mod ord">
          <ac:chgData name="Maurice Kalinowski" userId="538fe6ca-6b27-4931-8f79-28aaee29139c" providerId="ADAL" clId="{166E737F-402C-4CB4-9B0A-CC5A96B7110F}" dt="2021-09-07T11:10:47.618" v="1251" actId="20577"/>
          <ac:spMkLst>
            <pc:docMk/>
            <pc:sldMk cId="3190540496" sldId="1870"/>
            <ac:spMk id="7" creationId="{B7606FBE-8429-4666-8E1F-81EE3336E7C1}"/>
          </ac:spMkLst>
        </pc:spChg>
        <pc:spChg chg="add mod ord">
          <ac:chgData name="Maurice Kalinowski" userId="538fe6ca-6b27-4931-8f79-28aaee29139c" providerId="ADAL" clId="{166E737F-402C-4CB4-9B0A-CC5A96B7110F}" dt="2021-09-07T11:11:54.817" v="1385" actId="20577"/>
          <ac:spMkLst>
            <pc:docMk/>
            <pc:sldMk cId="3190540496" sldId="1870"/>
            <ac:spMk id="8" creationId="{4DDB9DA2-B901-470A-92A6-4EA8B1B02C9E}"/>
          </ac:spMkLst>
        </pc:spChg>
        <pc:spChg chg="add mod ord">
          <ac:chgData name="Maurice Kalinowski" userId="538fe6ca-6b27-4931-8f79-28aaee29139c" providerId="ADAL" clId="{166E737F-402C-4CB4-9B0A-CC5A96B7110F}" dt="2021-09-07T11:10:42.664" v="1237" actId="700"/>
          <ac:spMkLst>
            <pc:docMk/>
            <pc:sldMk cId="3190540496" sldId="1870"/>
            <ac:spMk id="9" creationId="{68F03D87-98F0-4BE0-93F2-9EC6F85D3379}"/>
          </ac:spMkLst>
        </pc:spChg>
      </pc:sldChg>
      <pc:sldChg chg="addSp modSp new mod modAnim">
        <pc:chgData name="Maurice Kalinowski" userId="538fe6ca-6b27-4931-8f79-28aaee29139c" providerId="ADAL" clId="{166E737F-402C-4CB4-9B0A-CC5A96B7110F}" dt="2021-09-14T15:14:12.988" v="5876" actId="20577"/>
        <pc:sldMkLst>
          <pc:docMk/>
          <pc:sldMk cId="131963929" sldId="1871"/>
        </pc:sldMkLst>
        <pc:spChg chg="mod">
          <ac:chgData name="Maurice Kalinowski" userId="538fe6ca-6b27-4931-8f79-28aaee29139c" providerId="ADAL" clId="{166E737F-402C-4CB4-9B0A-CC5A96B7110F}" dt="2021-09-14T15:14:12.988" v="5876" actId="20577"/>
          <ac:spMkLst>
            <pc:docMk/>
            <pc:sldMk cId="131963929" sldId="1871"/>
            <ac:spMk id="2" creationId="{B5AA6FA9-D282-4DE1-812B-4F1A0E57211F}"/>
          </ac:spMkLst>
        </pc:spChg>
        <pc:spChg chg="mod">
          <ac:chgData name="Maurice Kalinowski" userId="538fe6ca-6b27-4931-8f79-28aaee29139c" providerId="ADAL" clId="{166E737F-402C-4CB4-9B0A-CC5A96B7110F}" dt="2021-09-09T05:59:18.959" v="4557" actId="1076"/>
          <ac:spMkLst>
            <pc:docMk/>
            <pc:sldMk cId="131963929" sldId="1871"/>
            <ac:spMk id="6" creationId="{CC75CCF5-FFEA-4923-9F69-F82153F8FB19}"/>
          </ac:spMkLst>
        </pc:spChg>
        <pc:picChg chg="add mod">
          <ac:chgData name="Maurice Kalinowski" userId="538fe6ca-6b27-4931-8f79-28aaee29139c" providerId="ADAL" clId="{166E737F-402C-4CB4-9B0A-CC5A96B7110F}" dt="2021-09-09T05:59:31.843" v="4578" actId="1035"/>
          <ac:picMkLst>
            <pc:docMk/>
            <pc:sldMk cId="131963929" sldId="1871"/>
            <ac:picMk id="8" creationId="{C22D2348-9C66-4A33-9A92-5AAE679F5803}"/>
          </ac:picMkLst>
        </pc:picChg>
        <pc:picChg chg="add mod">
          <ac:chgData name="Maurice Kalinowski" userId="538fe6ca-6b27-4931-8f79-28aaee29139c" providerId="ADAL" clId="{166E737F-402C-4CB4-9B0A-CC5A96B7110F}" dt="2021-09-09T05:59:31.843" v="4578" actId="1035"/>
          <ac:picMkLst>
            <pc:docMk/>
            <pc:sldMk cId="131963929" sldId="1871"/>
            <ac:picMk id="9" creationId="{00609917-EA06-4866-9BA3-CF11607EAEEA}"/>
          </ac:picMkLst>
        </pc:picChg>
        <pc:picChg chg="add mod">
          <ac:chgData name="Maurice Kalinowski" userId="538fe6ca-6b27-4931-8f79-28aaee29139c" providerId="ADAL" clId="{166E737F-402C-4CB4-9B0A-CC5A96B7110F}" dt="2021-09-09T05:59:31.843" v="4578" actId="1035"/>
          <ac:picMkLst>
            <pc:docMk/>
            <pc:sldMk cId="131963929" sldId="1871"/>
            <ac:picMk id="10" creationId="{F18259F8-4390-43CA-BA70-A2E954668063}"/>
          </ac:picMkLst>
        </pc:picChg>
        <pc:picChg chg="add mod">
          <ac:chgData name="Maurice Kalinowski" userId="538fe6ca-6b27-4931-8f79-28aaee29139c" providerId="ADAL" clId="{166E737F-402C-4CB4-9B0A-CC5A96B7110F}" dt="2021-09-09T05:59:31.843" v="4578" actId="1035"/>
          <ac:picMkLst>
            <pc:docMk/>
            <pc:sldMk cId="131963929" sldId="1871"/>
            <ac:picMk id="11" creationId="{54645DE5-D2E6-447C-98B2-AF52BEC5F9DA}"/>
          </ac:picMkLst>
        </pc:picChg>
      </pc:sldChg>
      <pc:sldChg chg="add">
        <pc:chgData name="Maurice Kalinowski" userId="538fe6ca-6b27-4931-8f79-28aaee29139c" providerId="ADAL" clId="{166E737F-402C-4CB4-9B0A-CC5A96B7110F}" dt="2021-09-07T19:42:25.730" v="1730"/>
        <pc:sldMkLst>
          <pc:docMk/>
          <pc:sldMk cId="4203024880" sldId="1872"/>
        </pc:sldMkLst>
      </pc:sldChg>
      <pc:sldChg chg="addSp delSp modSp new mod modClrScheme chgLayout">
        <pc:chgData name="Maurice Kalinowski" userId="538fe6ca-6b27-4931-8f79-28aaee29139c" providerId="ADAL" clId="{166E737F-402C-4CB4-9B0A-CC5A96B7110F}" dt="2021-09-08T14:42:47.173" v="4126" actId="20577"/>
        <pc:sldMkLst>
          <pc:docMk/>
          <pc:sldMk cId="2032457784" sldId="1873"/>
        </pc:sldMkLst>
        <pc:spChg chg="del 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2" creationId="{8156F827-96C9-45F4-A9E8-E41729D316A7}"/>
          </ac:spMkLst>
        </pc:spChg>
        <pc:spChg chg="del 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3" creationId="{F74DE7FF-503B-4597-9BB7-0FA4E7F07006}"/>
          </ac:spMkLst>
        </pc:spChg>
        <pc:spChg chg="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4" creationId="{2F60B138-C6F8-49B4-85B9-EFA2E8881FC4}"/>
          </ac:spMkLst>
        </pc:spChg>
        <pc:spChg chg="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5" creationId="{E2251B65-EE34-4658-A3AE-CDB8E35C34FD}"/>
          </ac:spMkLst>
        </pc:spChg>
        <pc:spChg chg="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6" creationId="{03C44936-750A-4723-BB89-AF7FC9127676}"/>
          </ac:spMkLst>
        </pc:spChg>
        <pc:spChg chg="del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7" creationId="{5BD5E587-1D6B-4C77-A691-E98A7077E4F1}"/>
          </ac:spMkLst>
        </pc:spChg>
        <pc:spChg chg="del 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8" creationId="{BDACBFEA-9CA0-4832-894A-DE4BC58CD41F}"/>
          </ac:spMkLst>
        </pc:spChg>
        <pc:spChg chg="add mod ord">
          <ac:chgData name="Maurice Kalinowski" userId="538fe6ca-6b27-4931-8f79-28aaee29139c" providerId="ADAL" clId="{166E737F-402C-4CB4-9B0A-CC5A96B7110F}" dt="2021-09-08T14:42:47.173" v="4126" actId="20577"/>
          <ac:spMkLst>
            <pc:docMk/>
            <pc:sldMk cId="2032457784" sldId="1873"/>
            <ac:spMk id="9" creationId="{1E429546-1A71-4B7A-A67A-629AB1F73C6B}"/>
          </ac:spMkLst>
        </pc:spChg>
        <pc:spChg chg="add 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10" creationId="{ECFA7BAF-86D0-4C56-9D42-4BC6AB44711C}"/>
          </ac:spMkLst>
        </pc:spChg>
        <pc:spChg chg="add mod ord">
          <ac:chgData name="Maurice Kalinowski" userId="538fe6ca-6b27-4931-8f79-28aaee29139c" providerId="ADAL" clId="{166E737F-402C-4CB4-9B0A-CC5A96B7110F}" dt="2021-09-08T14:14:35.202" v="3021" actId="700"/>
          <ac:spMkLst>
            <pc:docMk/>
            <pc:sldMk cId="2032457784" sldId="1873"/>
            <ac:spMk id="11" creationId="{AFC318E4-E42E-4B73-AC6C-119C45590E5E}"/>
          </ac:spMkLst>
        </pc:spChg>
        <pc:spChg chg="add del mod ord">
          <ac:chgData name="Maurice Kalinowski" userId="538fe6ca-6b27-4931-8f79-28aaee29139c" providerId="ADAL" clId="{166E737F-402C-4CB4-9B0A-CC5A96B7110F}" dt="2021-09-08T14:39:30.611" v="3941"/>
          <ac:spMkLst>
            <pc:docMk/>
            <pc:sldMk cId="2032457784" sldId="1873"/>
            <ac:spMk id="12" creationId="{D76D4DF5-AA57-415B-8FD5-4C5F61B07D35}"/>
          </ac:spMkLst>
        </pc:spChg>
        <pc:picChg chg="add mod">
          <ac:chgData name="Maurice Kalinowski" userId="538fe6ca-6b27-4931-8f79-28aaee29139c" providerId="ADAL" clId="{166E737F-402C-4CB4-9B0A-CC5A96B7110F}" dt="2021-09-08T14:39:30.611" v="3941"/>
          <ac:picMkLst>
            <pc:docMk/>
            <pc:sldMk cId="2032457784" sldId="1873"/>
            <ac:picMk id="14" creationId="{9FFF1753-37BB-4972-8967-6434522C4804}"/>
          </ac:picMkLst>
        </pc:picChg>
        <pc:picChg chg="add del mod">
          <ac:chgData name="Maurice Kalinowski" userId="538fe6ca-6b27-4931-8f79-28aaee29139c" providerId="ADAL" clId="{166E737F-402C-4CB4-9B0A-CC5A96B7110F}" dt="2021-09-08T14:39:03.288" v="3940"/>
          <ac:picMkLst>
            <pc:docMk/>
            <pc:sldMk cId="2032457784" sldId="1873"/>
            <ac:picMk id="1026" creationId="{88966C0C-456E-428F-A34C-D1D609296E5C}"/>
          </ac:picMkLst>
        </pc:picChg>
      </pc:sldChg>
      <pc:sldChg chg="addSp delSp modSp new mod modClrScheme chgLayout">
        <pc:chgData name="Maurice Kalinowski" userId="538fe6ca-6b27-4931-8f79-28aaee29139c" providerId="ADAL" clId="{166E737F-402C-4CB4-9B0A-CC5A96B7110F}" dt="2021-09-09T06:11:11.074" v="5381" actId="26606"/>
        <pc:sldMkLst>
          <pc:docMk/>
          <pc:sldMk cId="3494391493" sldId="1874"/>
        </pc:sldMkLst>
        <pc:spChg chg="mod ord modVis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2" creationId="{5BB9B597-7249-49A3-9181-313F06357488}"/>
          </ac:spMkLst>
        </pc:spChg>
        <pc:spChg chg="mod or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3" creationId="{8ECFBCF4-2EDA-4A8B-9D43-0E89DC282163}"/>
          </ac:spMkLst>
        </pc:spChg>
        <pc:spChg chg="mod ord modVis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4" creationId="{FD6A27C9-15CB-4A9D-A046-C63C38E374DE}"/>
          </ac:spMkLst>
        </pc:spChg>
        <pc:spChg chg="add mod or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5" creationId="{5A177F58-CC10-40A9-BC63-73EFF2665886}"/>
          </ac:spMkLst>
        </pc:spChg>
        <pc:spChg chg="add del mod or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6" creationId="{F3CDCB98-1155-4B72-A24E-63A2BE068436}"/>
          </ac:spMkLst>
        </pc:spChg>
        <pc:spChg chg="add del mod or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7" creationId="{18BF3DE2-AE62-4F55-9765-91917103EF42}"/>
          </ac:spMkLst>
        </pc:spChg>
        <pc:spChg chg="add del mod ord">
          <ac:chgData name="Maurice Kalinowski" userId="538fe6ca-6b27-4931-8f79-28aaee29139c" providerId="ADAL" clId="{166E737F-402C-4CB4-9B0A-CC5A96B7110F}" dt="2021-09-09T06:10:57.109" v="5378" actId="931"/>
          <ac:spMkLst>
            <pc:docMk/>
            <pc:sldMk cId="3494391493" sldId="1874"/>
            <ac:spMk id="8" creationId="{3D440DAE-ADE3-4CE3-BFBF-079269A7A1A4}"/>
          </ac:spMkLst>
        </pc:spChg>
        <pc:spChg chg="add mo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15" creationId="{15A60159-916F-4257-B81E-CF3C6D96801E}"/>
          </ac:spMkLst>
        </pc:spChg>
        <pc:spChg chg="add mo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17" creationId="{B473081B-32E2-437C-A7EF-203E30A840CF}"/>
          </ac:spMkLst>
        </pc:spChg>
        <pc:spChg chg="add mo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19" creationId="{3373F26B-A407-4194-938C-1D1DBE67E5EB}"/>
          </ac:spMkLst>
        </pc:spChg>
        <pc:spChg chg="add mo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21" creationId="{E6DFAE03-8FFC-4D07-89AA-2F4929165944}"/>
          </ac:spMkLst>
        </pc:spChg>
        <pc:spChg chg="add mod">
          <ac:chgData name="Maurice Kalinowski" userId="538fe6ca-6b27-4931-8f79-28aaee29139c" providerId="ADAL" clId="{166E737F-402C-4CB4-9B0A-CC5A96B7110F}" dt="2021-09-09T06:11:11.074" v="5381" actId="26606"/>
          <ac:spMkLst>
            <pc:docMk/>
            <pc:sldMk cId="3494391493" sldId="1874"/>
            <ac:spMk id="23" creationId="{77F99FF6-1F5B-4C41-9B2C-370FF7E29359}"/>
          </ac:spMkLst>
        </pc:spChg>
        <pc:picChg chg="add mod">
          <ac:chgData name="Maurice Kalinowski" userId="538fe6ca-6b27-4931-8f79-28aaee29139c" providerId="ADAL" clId="{166E737F-402C-4CB4-9B0A-CC5A96B7110F}" dt="2021-09-09T06:11:11.074" v="5381" actId="26606"/>
          <ac:picMkLst>
            <pc:docMk/>
            <pc:sldMk cId="3494391493" sldId="1874"/>
            <ac:picMk id="10" creationId="{55519767-E7B9-4B61-9D2C-9039D53A2E47}"/>
          </ac:picMkLst>
        </pc:picChg>
      </pc:sldChg>
      <pc:sldChg chg="modSp new mod">
        <pc:chgData name="Maurice Kalinowski" userId="538fe6ca-6b27-4931-8f79-28aaee29139c" providerId="ADAL" clId="{166E737F-402C-4CB4-9B0A-CC5A96B7110F}" dt="2021-09-09T05:29:16.792" v="4298" actId="20577"/>
        <pc:sldMkLst>
          <pc:docMk/>
          <pc:sldMk cId="3504111196" sldId="1875"/>
        </pc:sldMkLst>
        <pc:spChg chg="mod">
          <ac:chgData name="Maurice Kalinowski" userId="538fe6ca-6b27-4931-8f79-28aaee29139c" providerId="ADAL" clId="{166E737F-402C-4CB4-9B0A-CC5A96B7110F}" dt="2021-09-08T14:21:39.613" v="3593" actId="20577"/>
          <ac:spMkLst>
            <pc:docMk/>
            <pc:sldMk cId="3504111196" sldId="1875"/>
            <ac:spMk id="2" creationId="{B2A74765-22DC-4C94-B391-78BB2812EB9C}"/>
          </ac:spMkLst>
        </pc:spChg>
        <pc:spChg chg="mod">
          <ac:chgData name="Maurice Kalinowski" userId="538fe6ca-6b27-4931-8f79-28aaee29139c" providerId="ADAL" clId="{166E737F-402C-4CB4-9B0A-CC5A96B7110F}" dt="2021-09-09T05:29:16.792" v="4298" actId="20577"/>
          <ac:spMkLst>
            <pc:docMk/>
            <pc:sldMk cId="3504111196" sldId="1875"/>
            <ac:spMk id="6" creationId="{68B3536E-2A69-4099-931B-FB9178C52FB6}"/>
          </ac:spMkLst>
        </pc:spChg>
        <pc:spChg chg="mod">
          <ac:chgData name="Maurice Kalinowski" userId="538fe6ca-6b27-4931-8f79-28aaee29139c" providerId="ADAL" clId="{166E737F-402C-4CB4-9B0A-CC5A96B7110F}" dt="2021-09-08T14:20:12.931" v="3476" actId="404"/>
          <ac:spMkLst>
            <pc:docMk/>
            <pc:sldMk cId="3504111196" sldId="1875"/>
            <ac:spMk id="7" creationId="{0B37576B-EE83-4B9E-9637-D6DB18E65AB4}"/>
          </ac:spMkLst>
        </pc:spChg>
        <pc:spChg chg="mod">
          <ac:chgData name="Maurice Kalinowski" userId="538fe6ca-6b27-4931-8f79-28aaee29139c" providerId="ADAL" clId="{166E737F-402C-4CB4-9B0A-CC5A96B7110F}" dt="2021-09-08T14:27:39.434" v="3843" actId="20577"/>
          <ac:spMkLst>
            <pc:docMk/>
            <pc:sldMk cId="3504111196" sldId="1875"/>
            <ac:spMk id="8" creationId="{6962D00C-C3A6-48BB-8B8B-63ADBA4D4780}"/>
          </ac:spMkLst>
        </pc:spChg>
      </pc:sldChg>
      <pc:sldChg chg="addSp delSp modSp add mod modClrScheme chgLayout modNotesTx">
        <pc:chgData name="Maurice Kalinowski" userId="538fe6ca-6b27-4931-8f79-28aaee29139c" providerId="ADAL" clId="{166E737F-402C-4CB4-9B0A-CC5A96B7110F}" dt="2021-09-13T07:36:37.465" v="5864" actId="20577"/>
        <pc:sldMkLst>
          <pc:docMk/>
          <pc:sldMk cId="0" sldId="1876"/>
        </pc:sldMkLst>
        <pc:spChg chg="add del mod ord">
          <ac:chgData name="Maurice Kalinowski" userId="538fe6ca-6b27-4931-8f79-28aaee29139c" providerId="ADAL" clId="{166E737F-402C-4CB4-9B0A-CC5A96B7110F}" dt="2021-09-08T14:26:19.203" v="3739" actId="478"/>
          <ac:spMkLst>
            <pc:docMk/>
            <pc:sldMk cId="0" sldId="1876"/>
            <ac:spMk id="2" creationId="{203DE4CC-EBD6-4B09-B00C-22CF0D3C77F3}"/>
          </ac:spMkLst>
        </pc:spChg>
        <pc:spChg chg="add mod">
          <ac:chgData name="Maurice Kalinowski" userId="538fe6ca-6b27-4931-8f79-28aaee29139c" providerId="ADAL" clId="{166E737F-402C-4CB4-9B0A-CC5A96B7110F}" dt="2021-09-13T07:36:37.465" v="5864" actId="20577"/>
          <ac:spMkLst>
            <pc:docMk/>
            <pc:sldMk cId="0" sldId="1876"/>
            <ac:spMk id="4" creationId="{E6C5612F-955C-415F-9015-DB16A791FACA}"/>
          </ac:spMkLst>
        </pc:spChg>
        <pc:spChg chg="mod ord">
          <ac:chgData name="Maurice Kalinowski" userId="538fe6ca-6b27-4931-8f79-28aaee29139c" providerId="ADAL" clId="{166E737F-402C-4CB4-9B0A-CC5A96B7110F}" dt="2021-09-08T14:26:06.044" v="3736" actId="700"/>
          <ac:spMkLst>
            <pc:docMk/>
            <pc:sldMk cId="0" sldId="1876"/>
            <ac:spMk id="1035" creationId="{00000000-0000-0000-0000-000000000000}"/>
          </ac:spMkLst>
        </pc:spChg>
        <pc:spChg chg="mod ord">
          <ac:chgData name="Maurice Kalinowski" userId="538fe6ca-6b27-4931-8f79-28aaee29139c" providerId="ADAL" clId="{166E737F-402C-4CB4-9B0A-CC5A96B7110F}" dt="2021-09-08T14:26:06.044" v="3736" actId="700"/>
          <ac:spMkLst>
            <pc:docMk/>
            <pc:sldMk cId="0" sldId="1876"/>
            <ac:spMk id="1036" creationId="{00000000-0000-0000-0000-000000000000}"/>
          </ac:spMkLst>
        </pc:spChg>
        <pc:spChg chg="del mod ord">
          <ac:chgData name="Maurice Kalinowski" userId="538fe6ca-6b27-4931-8f79-28aaee29139c" providerId="ADAL" clId="{166E737F-402C-4CB4-9B0A-CC5A96B7110F}" dt="2021-09-08T14:26:31.195" v="3740" actId="478"/>
          <ac:spMkLst>
            <pc:docMk/>
            <pc:sldMk cId="0" sldId="1876"/>
            <ac:spMk id="1038" creationId="{00000000-0000-0000-0000-000000000000}"/>
          </ac:spMkLst>
        </pc:spChg>
        <pc:spChg chg="mod">
          <ac:chgData name="Maurice Kalinowski" userId="538fe6ca-6b27-4931-8f79-28aaee29139c" providerId="ADAL" clId="{166E737F-402C-4CB4-9B0A-CC5A96B7110F}" dt="2021-09-08T14:26:10.818" v="3737" actId="14100"/>
          <ac:spMkLst>
            <pc:docMk/>
            <pc:sldMk cId="0" sldId="1876"/>
            <ac:spMk id="1042" creationId="{00000000-0000-0000-0000-000000000000}"/>
          </ac:spMkLst>
        </pc:spChg>
        <pc:picChg chg="mod">
          <ac:chgData name="Maurice Kalinowski" userId="538fe6ca-6b27-4931-8f79-28aaee29139c" providerId="ADAL" clId="{166E737F-402C-4CB4-9B0A-CC5A96B7110F}" dt="2021-09-08T14:26:15.538" v="3738" actId="14100"/>
          <ac:picMkLst>
            <pc:docMk/>
            <pc:sldMk cId="0" sldId="1876"/>
            <ac:picMk id="1043" creationId="{00000000-0000-0000-0000-000000000000}"/>
          </ac:picMkLst>
        </pc:picChg>
      </pc:sldChg>
      <pc:sldChg chg="addSp delSp modSp new mod modClrScheme chgLayout">
        <pc:chgData name="Maurice Kalinowski" userId="538fe6ca-6b27-4931-8f79-28aaee29139c" providerId="ADAL" clId="{166E737F-402C-4CB4-9B0A-CC5A96B7110F}" dt="2021-09-09T05:54:28.114" v="4373" actId="14100"/>
        <pc:sldMkLst>
          <pc:docMk/>
          <pc:sldMk cId="3458693180" sldId="1877"/>
        </pc:sldMkLst>
        <pc:spChg chg="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2" creationId="{6953BC3F-CA84-4BDC-8CD4-FDA8F4D825F7}"/>
          </ac:spMkLst>
        </pc:spChg>
        <pc:spChg chg="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3" creationId="{AB59FFFE-1C60-4FAE-A0CD-B2849D441734}"/>
          </ac:spMkLst>
        </pc:spChg>
        <pc:spChg chg="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4" creationId="{53A60131-0E27-49DC-BE72-6CEB997F55CD}"/>
          </ac:spMkLst>
        </pc:spChg>
        <pc:spChg chg="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5" creationId="{5E0C3BBC-C2E5-482E-8FB3-CE9329C472C0}"/>
          </ac:spMkLst>
        </pc:spChg>
        <pc:spChg chg="del mod ord">
          <ac:chgData name="Maurice Kalinowski" userId="538fe6ca-6b27-4931-8f79-28aaee29139c" providerId="ADAL" clId="{166E737F-402C-4CB4-9B0A-CC5A96B7110F}" dt="2021-09-08T14:33:40.872" v="3938" actId="700"/>
          <ac:spMkLst>
            <pc:docMk/>
            <pc:sldMk cId="3458693180" sldId="1877"/>
            <ac:spMk id="6" creationId="{4131B386-1AD1-472D-9A54-CE050524B95B}"/>
          </ac:spMkLst>
        </pc:spChg>
        <pc:spChg chg="add 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6" creationId="{50D960E4-026B-466E-8C61-1453CA79670F}"/>
          </ac:spMkLst>
        </pc:spChg>
        <pc:spChg chg="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7" creationId="{D5FBCD68-2837-4549-A2A2-1354379F3F31}"/>
          </ac:spMkLst>
        </pc:spChg>
        <pc:spChg chg="del mod ord">
          <ac:chgData name="Maurice Kalinowski" userId="538fe6ca-6b27-4931-8f79-28aaee29139c" providerId="ADAL" clId="{166E737F-402C-4CB4-9B0A-CC5A96B7110F}" dt="2021-09-08T14:33:40.872" v="3938" actId="700"/>
          <ac:spMkLst>
            <pc:docMk/>
            <pc:sldMk cId="3458693180" sldId="1877"/>
            <ac:spMk id="8" creationId="{FD2F72FC-F8FB-4DC1-8AF7-12F87781052F}"/>
          </ac:spMkLst>
        </pc:spChg>
        <pc:spChg chg="add del mod ord">
          <ac:chgData name="Maurice Kalinowski" userId="538fe6ca-6b27-4931-8f79-28aaee29139c" providerId="ADAL" clId="{166E737F-402C-4CB4-9B0A-CC5A96B7110F}" dt="2021-09-09T05:53:58.117" v="4324" actId="700"/>
          <ac:spMkLst>
            <pc:docMk/>
            <pc:sldMk cId="3458693180" sldId="1877"/>
            <ac:spMk id="11" creationId="{2E0D325D-2B2B-4D7D-877F-F0DEFC9288B7}"/>
          </ac:spMkLst>
        </pc:spChg>
        <pc:spChg chg="add mod ord">
          <ac:chgData name="Maurice Kalinowski" userId="538fe6ca-6b27-4931-8f79-28aaee29139c" providerId="ADAL" clId="{166E737F-402C-4CB4-9B0A-CC5A96B7110F}" dt="2021-09-09T05:54:11.972" v="4346" actId="1037"/>
          <ac:spMkLst>
            <pc:docMk/>
            <pc:sldMk cId="3458693180" sldId="1877"/>
            <ac:spMk id="12" creationId="{021A99A4-98A2-4D98-A555-E0BCAD867B97}"/>
          </ac:spMkLst>
        </pc:spChg>
        <pc:spChg chg="add mod">
          <ac:chgData name="Maurice Kalinowski" userId="538fe6ca-6b27-4931-8f79-28aaee29139c" providerId="ADAL" clId="{166E737F-402C-4CB4-9B0A-CC5A96B7110F}" dt="2021-09-08T14:50:39.922" v="4169" actId="20577"/>
          <ac:spMkLst>
            <pc:docMk/>
            <pc:sldMk cId="3458693180" sldId="1877"/>
            <ac:spMk id="15" creationId="{62B45F69-42D1-402C-B368-847DECF911BE}"/>
          </ac:spMkLst>
        </pc:spChg>
        <pc:picChg chg="add mod">
          <ac:chgData name="Maurice Kalinowski" userId="538fe6ca-6b27-4931-8f79-28aaee29139c" providerId="ADAL" clId="{166E737F-402C-4CB4-9B0A-CC5A96B7110F}" dt="2021-09-09T05:54:28.114" v="4373" actId="14100"/>
          <ac:picMkLst>
            <pc:docMk/>
            <pc:sldMk cId="3458693180" sldId="1877"/>
            <ac:picMk id="10" creationId="{4A3FA469-844E-4E26-8893-9A694664D08C}"/>
          </ac:picMkLst>
        </pc:picChg>
        <pc:picChg chg="add mod">
          <ac:chgData name="Maurice Kalinowski" userId="538fe6ca-6b27-4931-8f79-28aaee29139c" providerId="ADAL" clId="{166E737F-402C-4CB4-9B0A-CC5A96B7110F}" dt="2021-09-08T14:48:39.666" v="4157" actId="1038"/>
          <ac:picMkLst>
            <pc:docMk/>
            <pc:sldMk cId="3458693180" sldId="1877"/>
            <ac:picMk id="14" creationId="{55E17248-908E-46D3-83A4-2E6D7877DD4E}"/>
          </ac:picMkLst>
        </pc:picChg>
        <pc:picChg chg="add mod">
          <ac:chgData name="Maurice Kalinowski" userId="538fe6ca-6b27-4931-8f79-28aaee29139c" providerId="ADAL" clId="{166E737F-402C-4CB4-9B0A-CC5A96B7110F}" dt="2021-09-08T14:51:08.909" v="4173" actId="14100"/>
          <ac:picMkLst>
            <pc:docMk/>
            <pc:sldMk cId="3458693180" sldId="1877"/>
            <ac:picMk id="17" creationId="{C7C36DE6-0168-4D94-8BCD-10E5BD547ECA}"/>
          </ac:picMkLst>
        </pc:picChg>
        <pc:picChg chg="add mod">
          <ac:chgData name="Maurice Kalinowski" userId="538fe6ca-6b27-4931-8f79-28aaee29139c" providerId="ADAL" clId="{166E737F-402C-4CB4-9B0A-CC5A96B7110F}" dt="2021-09-08T14:51:47.345" v="4176" actId="1076"/>
          <ac:picMkLst>
            <pc:docMk/>
            <pc:sldMk cId="3458693180" sldId="1877"/>
            <ac:picMk id="19" creationId="{20840823-1592-4C6B-B03D-483111DCB4E2}"/>
          </ac:picMkLst>
        </pc:picChg>
      </pc:sldChg>
      <pc:sldChg chg="addSp delSp modSp new mod modClrScheme chgLayout">
        <pc:chgData name="Maurice Kalinowski" userId="538fe6ca-6b27-4931-8f79-28aaee29139c" providerId="ADAL" clId="{166E737F-402C-4CB4-9B0A-CC5A96B7110F}" dt="2021-09-09T11:04:57.914" v="5587" actId="20577"/>
        <pc:sldMkLst>
          <pc:docMk/>
          <pc:sldMk cId="477344045" sldId="1878"/>
        </pc:sldMkLst>
        <pc:spChg chg="del mod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2" creationId="{E5297023-2A37-4B71-AC43-DF7C90A421B7}"/>
          </ac:spMkLst>
        </pc:spChg>
        <pc:spChg chg="mod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3" creationId="{E131B7C7-BFB9-4603-96A4-3EDE5080EC6D}"/>
          </ac:spMkLst>
        </pc:spChg>
        <pc:spChg chg="mod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4" creationId="{51BEBF07-BFD1-48A7-B1E4-C274F3A3E529}"/>
          </ac:spMkLst>
        </pc:spChg>
        <pc:spChg chg="mod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5" creationId="{71302C7E-263A-4BA5-9AB1-82427070F88B}"/>
          </ac:spMkLst>
        </pc:spChg>
        <pc:spChg chg="del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6" creationId="{4DB89A4C-18D0-4FE4-A468-B9AEA04B801A}"/>
          </ac:spMkLst>
        </pc:spChg>
        <pc:spChg chg="del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7" creationId="{3E90FEC6-24B3-46BC-882C-CE18E2F35461}"/>
          </ac:spMkLst>
        </pc:spChg>
        <pc:spChg chg="add del mod">
          <ac:chgData name="Maurice Kalinowski" userId="538fe6ca-6b27-4931-8f79-28aaee29139c" providerId="ADAL" clId="{166E737F-402C-4CB4-9B0A-CC5A96B7110F}" dt="2021-09-09T06:08:20.730" v="5057"/>
          <ac:spMkLst>
            <pc:docMk/>
            <pc:sldMk cId="477344045" sldId="1878"/>
            <ac:spMk id="10" creationId="{9C1A3113-9E0B-46E7-A26D-6AB451CE2FC2}"/>
          </ac:spMkLst>
        </pc:spChg>
        <pc:spChg chg="add del mod">
          <ac:chgData name="Maurice Kalinowski" userId="538fe6ca-6b27-4931-8f79-28aaee29139c" providerId="ADAL" clId="{166E737F-402C-4CB4-9B0A-CC5A96B7110F}" dt="2021-09-09T06:08:31.857" v="5058" actId="931"/>
          <ac:spMkLst>
            <pc:docMk/>
            <pc:sldMk cId="477344045" sldId="1878"/>
            <ac:spMk id="13" creationId="{F55DE712-F349-481E-AB8A-6DDB7C863804}"/>
          </ac:spMkLst>
        </pc:spChg>
        <pc:spChg chg="add del">
          <ac:chgData name="Maurice Kalinowski" userId="538fe6ca-6b27-4931-8f79-28aaee29139c" providerId="ADAL" clId="{166E737F-402C-4CB4-9B0A-CC5A96B7110F}" dt="2021-09-09T06:08:10.759" v="5055" actId="22"/>
          <ac:spMkLst>
            <pc:docMk/>
            <pc:sldMk cId="477344045" sldId="1878"/>
            <ac:spMk id="14" creationId="{DF5BE5FE-AD4B-4F98-9B47-C8B3B379383A}"/>
          </ac:spMkLst>
        </pc:spChg>
        <pc:spChg chg="add mod">
          <ac:chgData name="Maurice Kalinowski" userId="538fe6ca-6b27-4931-8f79-28aaee29139c" providerId="ADAL" clId="{166E737F-402C-4CB4-9B0A-CC5A96B7110F}" dt="2021-09-09T06:04:57.632" v="5052" actId="20577"/>
          <ac:spMkLst>
            <pc:docMk/>
            <pc:sldMk cId="477344045" sldId="1878"/>
            <ac:spMk id="15" creationId="{19B9786D-BB60-4484-9F12-6EDD7442612B}"/>
          </ac:spMkLst>
        </pc:spChg>
        <pc:spChg chg="add mod">
          <ac:chgData name="Maurice Kalinowski" userId="538fe6ca-6b27-4931-8f79-28aaee29139c" providerId="ADAL" clId="{166E737F-402C-4CB4-9B0A-CC5A96B7110F}" dt="2021-09-09T06:04:40.590" v="5036" actId="26606"/>
          <ac:spMkLst>
            <pc:docMk/>
            <pc:sldMk cId="477344045" sldId="1878"/>
            <ac:spMk id="17" creationId="{42C95EC0-7E67-412F-8341-182B01B4C8D8}"/>
          </ac:spMkLst>
        </pc:spChg>
        <pc:spChg chg="add mod">
          <ac:chgData name="Maurice Kalinowski" userId="538fe6ca-6b27-4931-8f79-28aaee29139c" providerId="ADAL" clId="{166E737F-402C-4CB4-9B0A-CC5A96B7110F}" dt="2021-09-09T06:04:54.576" v="5045" actId="20577"/>
          <ac:spMkLst>
            <pc:docMk/>
            <pc:sldMk cId="477344045" sldId="1878"/>
            <ac:spMk id="19" creationId="{30408720-E81E-484B-90E1-F63EF029C0CD}"/>
          </ac:spMkLst>
        </pc:spChg>
        <pc:graphicFrameChg chg="add mod">
          <ac:chgData name="Maurice Kalinowski" userId="538fe6ca-6b27-4931-8f79-28aaee29139c" providerId="ADAL" clId="{166E737F-402C-4CB4-9B0A-CC5A96B7110F}" dt="2021-09-09T11:04:57.914" v="5587" actId="20577"/>
          <ac:graphicFrameMkLst>
            <pc:docMk/>
            <pc:sldMk cId="477344045" sldId="1878"/>
            <ac:graphicFrameMk id="9" creationId="{E15C88C9-B5E2-4C8B-9F03-CCE3D9E7EA03}"/>
          </ac:graphicFrameMkLst>
        </pc:graphicFrameChg>
        <pc:picChg chg="add mod modCrop">
          <ac:chgData name="Maurice Kalinowski" userId="538fe6ca-6b27-4931-8f79-28aaee29139c" providerId="ADAL" clId="{166E737F-402C-4CB4-9B0A-CC5A96B7110F}" dt="2021-09-09T06:10:28.086" v="5377" actId="1038"/>
          <ac:picMkLst>
            <pc:docMk/>
            <pc:sldMk cId="477344045" sldId="1878"/>
            <ac:picMk id="12" creationId="{BC304061-B58B-4914-BB42-B68EF8A32300}"/>
          </ac:picMkLst>
        </pc:picChg>
      </pc:sldChg>
      <pc:sldChg chg="addSp delSp modSp add mod modAnim">
        <pc:chgData name="Maurice Kalinowski" userId="538fe6ca-6b27-4931-8f79-28aaee29139c" providerId="ADAL" clId="{166E737F-402C-4CB4-9B0A-CC5A96B7110F}" dt="2021-09-13T07:31:14.606" v="5814"/>
        <pc:sldMkLst>
          <pc:docMk/>
          <pc:sldMk cId="3019640571" sldId="1879"/>
        </pc:sldMkLst>
        <pc:spChg chg="add mod">
          <ac:chgData name="Maurice Kalinowski" userId="538fe6ca-6b27-4931-8f79-28aaee29139c" providerId="ADAL" clId="{166E737F-402C-4CB4-9B0A-CC5A96B7110F}" dt="2021-09-13T07:19:11.292" v="5631" actId="1038"/>
          <ac:spMkLst>
            <pc:docMk/>
            <pc:sldMk cId="3019640571" sldId="1879"/>
            <ac:spMk id="7" creationId="{07EA124B-A5AA-482A-9EC7-653BB571AD84}"/>
          </ac:spMkLst>
        </pc:spChg>
        <pc:spChg chg="add mod">
          <ac:chgData name="Maurice Kalinowski" userId="538fe6ca-6b27-4931-8f79-28aaee29139c" providerId="ADAL" clId="{166E737F-402C-4CB4-9B0A-CC5A96B7110F}" dt="2021-09-13T07:22:57.990" v="5761" actId="207"/>
          <ac:spMkLst>
            <pc:docMk/>
            <pc:sldMk cId="3019640571" sldId="1879"/>
            <ac:spMk id="8" creationId="{B95456E8-07DD-4DB1-81F3-FC962DB247D8}"/>
          </ac:spMkLst>
        </pc:spChg>
        <pc:spChg chg="mod">
          <ac:chgData name="Maurice Kalinowski" userId="538fe6ca-6b27-4931-8f79-28aaee29139c" providerId="ADAL" clId="{166E737F-402C-4CB4-9B0A-CC5A96B7110F}" dt="2021-09-13T07:17:07.637" v="5594" actId="207"/>
          <ac:spMkLst>
            <pc:docMk/>
            <pc:sldMk cId="3019640571" sldId="1879"/>
            <ac:spMk id="11" creationId="{01D65A8A-A54F-4C98-AFAF-8F6C0386BD06}"/>
          </ac:spMkLst>
        </pc:spChg>
        <pc:spChg chg="mod">
          <ac:chgData name="Maurice Kalinowski" userId="538fe6ca-6b27-4931-8f79-28aaee29139c" providerId="ADAL" clId="{166E737F-402C-4CB4-9B0A-CC5A96B7110F}" dt="2021-09-13T07:18:29.473" v="5621" actId="1038"/>
          <ac:spMkLst>
            <pc:docMk/>
            <pc:sldMk cId="3019640571" sldId="1879"/>
            <ac:spMk id="13" creationId="{C3F2A2E2-CC24-4A9B-BADE-CB1B9CFF6DC6}"/>
          </ac:spMkLst>
        </pc:spChg>
        <pc:spChg chg="mod">
          <ac:chgData name="Maurice Kalinowski" userId="538fe6ca-6b27-4931-8f79-28aaee29139c" providerId="ADAL" clId="{166E737F-402C-4CB4-9B0A-CC5A96B7110F}" dt="2021-09-13T07:18:29.473" v="5621" actId="1038"/>
          <ac:spMkLst>
            <pc:docMk/>
            <pc:sldMk cId="3019640571" sldId="1879"/>
            <ac:spMk id="14" creationId="{E58BD9D5-A39C-4665-B1A0-F82CB5DE5449}"/>
          </ac:spMkLst>
        </pc:spChg>
        <pc:spChg chg="add mod">
          <ac:chgData name="Maurice Kalinowski" userId="538fe6ca-6b27-4931-8f79-28aaee29139c" providerId="ADAL" clId="{166E737F-402C-4CB4-9B0A-CC5A96B7110F}" dt="2021-09-13T07:21:51.275" v="5756" actId="1076"/>
          <ac:spMkLst>
            <pc:docMk/>
            <pc:sldMk cId="3019640571" sldId="1879"/>
            <ac:spMk id="17" creationId="{9192EFD6-56CF-4ADD-AE45-A1126C1568F1}"/>
          </ac:spMkLst>
        </pc:spChg>
        <pc:spChg chg="mod">
          <ac:chgData name="Maurice Kalinowski" userId="538fe6ca-6b27-4931-8f79-28aaee29139c" providerId="ADAL" clId="{166E737F-402C-4CB4-9B0A-CC5A96B7110F}" dt="2021-09-13T07:28:21.467" v="5781" actId="20577"/>
          <ac:spMkLst>
            <pc:docMk/>
            <pc:sldMk cId="3019640571" sldId="1879"/>
            <ac:spMk id="23" creationId="{4E00FC14-1532-4036-BA5F-E148810420F7}"/>
          </ac:spMkLst>
        </pc:spChg>
        <pc:spChg chg="mod">
          <ac:chgData name="Maurice Kalinowski" userId="538fe6ca-6b27-4931-8f79-28aaee29139c" providerId="ADAL" clId="{166E737F-402C-4CB4-9B0A-CC5A96B7110F}" dt="2021-09-13T07:28:38.514" v="5805" actId="20577"/>
          <ac:spMkLst>
            <pc:docMk/>
            <pc:sldMk cId="3019640571" sldId="1879"/>
            <ac:spMk id="24" creationId="{50F7B45D-4E80-4C28-83BB-87B2C4A36638}"/>
          </ac:spMkLst>
        </pc:spChg>
        <pc:spChg chg="mod">
          <ac:chgData name="Maurice Kalinowski" userId="538fe6ca-6b27-4931-8f79-28aaee29139c" providerId="ADAL" clId="{166E737F-402C-4CB4-9B0A-CC5A96B7110F}" dt="2021-09-13T07:22:14.614" v="5759" actId="1076"/>
          <ac:spMkLst>
            <pc:docMk/>
            <pc:sldMk cId="3019640571" sldId="1879"/>
            <ac:spMk id="25" creationId="{330C4624-3D75-4F87-83CB-2C5774A30ED3}"/>
          </ac:spMkLst>
        </pc:spChg>
        <pc:spChg chg="mod">
          <ac:chgData name="Maurice Kalinowski" userId="538fe6ca-6b27-4931-8f79-28aaee29139c" providerId="ADAL" clId="{166E737F-402C-4CB4-9B0A-CC5A96B7110F}" dt="2021-09-13T07:21:31.201" v="5737" actId="1076"/>
          <ac:spMkLst>
            <pc:docMk/>
            <pc:sldMk cId="3019640571" sldId="1879"/>
            <ac:spMk id="26" creationId="{DA95457F-1D60-4D95-9038-EE18E86819AF}"/>
          </ac:spMkLst>
        </pc:spChg>
        <pc:cxnChg chg="add del">
          <ac:chgData name="Maurice Kalinowski" userId="538fe6ca-6b27-4931-8f79-28aaee29139c" providerId="ADAL" clId="{166E737F-402C-4CB4-9B0A-CC5A96B7110F}" dt="2021-09-13T07:19:00.108" v="5623" actId="478"/>
          <ac:cxnSpMkLst>
            <pc:docMk/>
            <pc:sldMk cId="3019640571" sldId="1879"/>
            <ac:cxnSpMk id="6" creationId="{9ED45AFF-C9B5-4E2D-A7DC-2D7B264A3C7E}"/>
          </ac:cxnSpMkLst>
        </pc:cxnChg>
      </pc:sldChg>
      <pc:sldMasterChg chg="delSldLayout">
        <pc:chgData name="Maurice Kalinowski" userId="538fe6ca-6b27-4931-8f79-28aaee29139c" providerId="ADAL" clId="{166E737F-402C-4CB4-9B0A-CC5A96B7110F}" dt="2021-09-08T14:44:26.105" v="4128" actId="47"/>
        <pc:sldMasterMkLst>
          <pc:docMk/>
          <pc:sldMasterMk cId="2442103096" sldId="2147483648"/>
        </pc:sldMasterMkLst>
        <pc:sldLayoutChg chg="del">
          <pc:chgData name="Maurice Kalinowski" userId="538fe6ca-6b27-4931-8f79-28aaee29139c" providerId="ADAL" clId="{166E737F-402C-4CB4-9B0A-CC5A96B7110F}" dt="2021-09-08T14:44:26.105" v="4128" actId="47"/>
          <pc:sldLayoutMkLst>
            <pc:docMk/>
            <pc:sldMasterMk cId="2442103096" sldId="2147483648"/>
            <pc:sldLayoutMk cId="3254042270" sldId="2147483718"/>
          </pc:sldLayoutMkLst>
        </pc:sldLayoutChg>
      </pc:sldMasterChg>
    </pc:docChg>
  </pc:docChgLst>
  <pc:docChgLst>
    <pc:chgData name="Maurice Kalinowski" userId="538fe6ca-6b27-4931-8f79-28aaee29139c" providerId="ADAL" clId="{1B5865F3-B8DC-4141-9170-4FAE916EC6E1}"/>
    <pc:docChg chg="modSld">
      <pc:chgData name="Maurice Kalinowski" userId="538fe6ca-6b27-4931-8f79-28aaee29139c" providerId="ADAL" clId="{1B5865F3-B8DC-4141-9170-4FAE916EC6E1}" dt="2021-09-15T06:50:55.427" v="3" actId="20577"/>
      <pc:docMkLst>
        <pc:docMk/>
      </pc:docMkLst>
      <pc:sldChg chg="modNotesTx">
        <pc:chgData name="Maurice Kalinowski" userId="538fe6ca-6b27-4931-8f79-28aaee29139c" providerId="ADAL" clId="{1B5865F3-B8DC-4141-9170-4FAE916EC6E1}" dt="2021-09-15T06:50:40.842" v="0" actId="20577"/>
        <pc:sldMkLst>
          <pc:docMk/>
          <pc:sldMk cId="0" sldId="263"/>
        </pc:sldMkLst>
      </pc:sldChg>
      <pc:sldChg chg="modNotesTx">
        <pc:chgData name="Maurice Kalinowski" userId="538fe6ca-6b27-4931-8f79-28aaee29139c" providerId="ADAL" clId="{1B5865F3-B8DC-4141-9170-4FAE916EC6E1}" dt="2021-09-15T06:50:46.913" v="1" actId="20577"/>
        <pc:sldMkLst>
          <pc:docMk/>
          <pc:sldMk cId="0" sldId="271"/>
        </pc:sldMkLst>
      </pc:sldChg>
      <pc:sldChg chg="modNotesTx">
        <pc:chgData name="Maurice Kalinowski" userId="538fe6ca-6b27-4931-8f79-28aaee29139c" providerId="ADAL" clId="{1B5865F3-B8DC-4141-9170-4FAE916EC6E1}" dt="2021-09-15T06:50:51.588" v="2" actId="20577"/>
        <pc:sldMkLst>
          <pc:docMk/>
          <pc:sldMk cId="4121518274" sldId="1848"/>
        </pc:sldMkLst>
      </pc:sldChg>
      <pc:sldChg chg="modNotesTx">
        <pc:chgData name="Maurice Kalinowski" userId="538fe6ca-6b27-4931-8f79-28aaee29139c" providerId="ADAL" clId="{1B5865F3-B8DC-4141-9170-4FAE916EC6E1}" dt="2021-09-15T06:50:55.427" v="3" actId="20577"/>
        <pc:sldMkLst>
          <pc:docMk/>
          <pc:sldMk cId="1630872509" sldId="18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0790825059911"/>
          <c:y val="9.1428571428571428E-2"/>
          <c:w val="0.53184183498801785"/>
          <c:h val="0.718963329583802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ADA5A-5BCB-A24C-AF79-09064A5D2E45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E126DA7-95ED-1647-BEB1-263AE1F3C9CF}">
      <dgm:prSet phldrT="[Text]"/>
      <dgm:spPr/>
      <dgm:t>
        <a:bodyPr/>
        <a:lstStyle/>
        <a:p>
          <a:r>
            <a:rPr lang="en-GB" b="1" dirty="0"/>
            <a:t>6.0 (Dec 2020)</a:t>
          </a:r>
        </a:p>
      </dgm:t>
    </dgm:pt>
    <dgm:pt modelId="{CA4131EA-33A9-F049-8925-65819B1A79F1}" type="parTrans" cxnId="{162E27E4-0D65-2241-AA2E-A8DEBBDC50C8}">
      <dgm:prSet/>
      <dgm:spPr/>
      <dgm:t>
        <a:bodyPr/>
        <a:lstStyle/>
        <a:p>
          <a:endParaRPr lang="en-US"/>
        </a:p>
      </dgm:t>
    </dgm:pt>
    <dgm:pt modelId="{D622925F-31AD-6148-BA7A-CB20EC8EB60C}" type="sibTrans" cxnId="{162E27E4-0D65-2241-AA2E-A8DEBBDC50C8}">
      <dgm:prSet/>
      <dgm:spPr/>
      <dgm:t>
        <a:bodyPr/>
        <a:lstStyle/>
        <a:p>
          <a:endParaRPr lang="en-US"/>
        </a:p>
      </dgm:t>
    </dgm:pt>
    <dgm:pt modelId="{EF8E7432-C383-5D48-A949-CF5FFD306EA2}">
      <dgm:prSet phldrT="[Text]"/>
      <dgm:spPr/>
      <dgm:t>
        <a:bodyPr/>
        <a:lstStyle/>
        <a:p>
          <a:r>
            <a:rPr lang="en-GB" b="1"/>
            <a:t>6.1 (May 21)</a:t>
          </a:r>
        </a:p>
      </dgm:t>
    </dgm:pt>
    <dgm:pt modelId="{BB8D80D3-B48B-5B45-B565-2B378CA5475F}" type="parTrans" cxnId="{F3B03B62-CCB4-7D45-A361-1880FE906F48}">
      <dgm:prSet/>
      <dgm:spPr/>
      <dgm:t>
        <a:bodyPr/>
        <a:lstStyle/>
        <a:p>
          <a:endParaRPr lang="en-US"/>
        </a:p>
      </dgm:t>
    </dgm:pt>
    <dgm:pt modelId="{D2623A60-2DC5-3543-8D59-1796E1C92790}" type="sibTrans" cxnId="{F3B03B62-CCB4-7D45-A361-1880FE906F48}">
      <dgm:prSet/>
      <dgm:spPr/>
      <dgm:t>
        <a:bodyPr/>
        <a:lstStyle/>
        <a:p>
          <a:endParaRPr lang="en-US"/>
        </a:p>
      </dgm:t>
    </dgm:pt>
    <dgm:pt modelId="{4EF8D505-4C05-0546-BA51-E3BBA4745DF4}">
      <dgm:prSet phldrT="[Text]"/>
      <dgm:spPr/>
      <dgm:t>
        <a:bodyPr/>
        <a:lstStyle/>
        <a:p>
          <a:r>
            <a:rPr lang="en-GB" b="1"/>
            <a:t>6.2(Sept 21)</a:t>
          </a:r>
        </a:p>
      </dgm:t>
    </dgm:pt>
    <dgm:pt modelId="{8330B60C-D61D-C842-A3E9-FC47402484D8}" type="parTrans" cxnId="{36E771FB-7DE9-594C-9DC2-BF80EC60EAFE}">
      <dgm:prSet/>
      <dgm:spPr/>
      <dgm:t>
        <a:bodyPr/>
        <a:lstStyle/>
        <a:p>
          <a:endParaRPr lang="en-US"/>
        </a:p>
      </dgm:t>
    </dgm:pt>
    <dgm:pt modelId="{BDEDA3B8-7FF9-4D48-AE31-869E4B86D2AA}" type="sibTrans" cxnId="{36E771FB-7DE9-594C-9DC2-BF80EC60EAFE}">
      <dgm:prSet/>
      <dgm:spPr/>
      <dgm:t>
        <a:bodyPr/>
        <a:lstStyle/>
        <a:p>
          <a:endParaRPr lang="en-US"/>
        </a:p>
      </dgm:t>
    </dgm:pt>
    <dgm:pt modelId="{6367F7CE-8B56-8E43-AB71-05DAE4FD140C}" type="pres">
      <dgm:prSet presAssocID="{ACEADA5A-5BCB-A24C-AF79-09064A5D2E45}" presName="Name0" presStyleCnt="0">
        <dgm:presLayoutVars>
          <dgm:dir/>
          <dgm:resizeHandles val="exact"/>
        </dgm:presLayoutVars>
      </dgm:prSet>
      <dgm:spPr/>
    </dgm:pt>
    <dgm:pt modelId="{4955168A-1BD3-0B4A-AE14-8D4A447A5429}" type="pres">
      <dgm:prSet presAssocID="{ACEADA5A-5BCB-A24C-AF79-09064A5D2E45}" presName="arrow" presStyleLbl="bgShp" presStyleIdx="0" presStyleCnt="1" custScaleY="25304"/>
      <dgm:spPr/>
    </dgm:pt>
    <dgm:pt modelId="{8DC6A65C-8368-CF46-A4F7-09364CD0EE75}" type="pres">
      <dgm:prSet presAssocID="{ACEADA5A-5BCB-A24C-AF79-09064A5D2E45}" presName="points" presStyleCnt="0"/>
      <dgm:spPr/>
    </dgm:pt>
    <dgm:pt modelId="{B45E864B-AE93-F641-AEC7-A01D3EE8859B}" type="pres">
      <dgm:prSet presAssocID="{FE126DA7-95ED-1647-BEB1-263AE1F3C9CF}" presName="compositeA" presStyleCnt="0"/>
      <dgm:spPr/>
    </dgm:pt>
    <dgm:pt modelId="{55677164-6928-9E40-B98A-5D9ADCBB10E4}" type="pres">
      <dgm:prSet presAssocID="{FE126DA7-95ED-1647-BEB1-263AE1F3C9CF}" presName="textA" presStyleLbl="revTx" presStyleIdx="0" presStyleCnt="3" custLinFactNeighborX="-208" custLinFactNeighborY="15463">
        <dgm:presLayoutVars>
          <dgm:bulletEnabled val="1"/>
        </dgm:presLayoutVars>
      </dgm:prSet>
      <dgm:spPr/>
    </dgm:pt>
    <dgm:pt modelId="{D3D76539-8FC9-D141-84DC-93C45D6E34AE}" type="pres">
      <dgm:prSet presAssocID="{FE126DA7-95ED-1647-BEB1-263AE1F3C9CF}" presName="circleA" presStyleLbl="node1" presStyleIdx="0" presStyleCnt="3"/>
      <dgm:spPr/>
    </dgm:pt>
    <dgm:pt modelId="{FB8BFDC3-4A36-CE4B-B7B8-5BC76018FB1B}" type="pres">
      <dgm:prSet presAssocID="{FE126DA7-95ED-1647-BEB1-263AE1F3C9CF}" presName="spaceA" presStyleCnt="0"/>
      <dgm:spPr/>
    </dgm:pt>
    <dgm:pt modelId="{A759717E-A8B9-FD4D-BDCC-F34748930CFF}" type="pres">
      <dgm:prSet presAssocID="{D622925F-31AD-6148-BA7A-CB20EC8EB60C}" presName="space" presStyleCnt="0"/>
      <dgm:spPr/>
    </dgm:pt>
    <dgm:pt modelId="{09D0EB61-D77E-3746-862E-B3776C33CB55}" type="pres">
      <dgm:prSet presAssocID="{EF8E7432-C383-5D48-A949-CF5FFD306EA2}" presName="compositeB" presStyleCnt="0"/>
      <dgm:spPr/>
    </dgm:pt>
    <dgm:pt modelId="{DA2B2D95-5AA6-034B-A5B0-585CABFA0EB6}" type="pres">
      <dgm:prSet presAssocID="{EF8E7432-C383-5D48-A949-CF5FFD306EA2}" presName="textB" presStyleLbl="revTx" presStyleIdx="1" presStyleCnt="3" custLinFactY="-31349" custLinFactNeighborX="-762" custLinFactNeighborY="-100000">
        <dgm:presLayoutVars>
          <dgm:bulletEnabled val="1"/>
        </dgm:presLayoutVars>
      </dgm:prSet>
      <dgm:spPr/>
    </dgm:pt>
    <dgm:pt modelId="{7415193A-4A09-1C47-A8F1-C9F43CB878A0}" type="pres">
      <dgm:prSet presAssocID="{EF8E7432-C383-5D48-A949-CF5FFD306EA2}" presName="circleB" presStyleLbl="node1" presStyleIdx="1" presStyleCnt="3"/>
      <dgm:spPr/>
    </dgm:pt>
    <dgm:pt modelId="{821487DE-A9CA-3E4E-A9F6-2E049B45356F}" type="pres">
      <dgm:prSet presAssocID="{EF8E7432-C383-5D48-A949-CF5FFD306EA2}" presName="spaceB" presStyleCnt="0"/>
      <dgm:spPr/>
    </dgm:pt>
    <dgm:pt modelId="{842001B4-CA8C-4248-B8B2-9F722F0B7E12}" type="pres">
      <dgm:prSet presAssocID="{D2623A60-2DC5-3543-8D59-1796E1C92790}" presName="space" presStyleCnt="0"/>
      <dgm:spPr/>
    </dgm:pt>
    <dgm:pt modelId="{2640F02B-8CFD-1C4C-BECD-A3BA03DC6D92}" type="pres">
      <dgm:prSet presAssocID="{4EF8D505-4C05-0546-BA51-E3BBA4745DF4}" presName="compositeA" presStyleCnt="0"/>
      <dgm:spPr/>
    </dgm:pt>
    <dgm:pt modelId="{A54D673C-3ED1-2B4A-87F6-B7C028616C27}" type="pres">
      <dgm:prSet presAssocID="{4EF8D505-4C05-0546-BA51-E3BBA4745DF4}" presName="textA" presStyleLbl="revTx" presStyleIdx="2" presStyleCnt="3" custLinFactNeighborX="356" custLinFactNeighborY="17347">
        <dgm:presLayoutVars>
          <dgm:bulletEnabled val="1"/>
        </dgm:presLayoutVars>
      </dgm:prSet>
      <dgm:spPr/>
    </dgm:pt>
    <dgm:pt modelId="{78A1ED91-CE6E-2D4D-A761-D7AA700C6443}" type="pres">
      <dgm:prSet presAssocID="{4EF8D505-4C05-0546-BA51-E3BBA4745DF4}" presName="circleA" presStyleLbl="node1" presStyleIdx="2" presStyleCnt="3"/>
      <dgm:spPr/>
    </dgm:pt>
    <dgm:pt modelId="{8264D26C-2F43-6948-BE3D-E551F40D715A}" type="pres">
      <dgm:prSet presAssocID="{4EF8D505-4C05-0546-BA51-E3BBA4745DF4}" presName="spaceA" presStyleCnt="0"/>
      <dgm:spPr/>
    </dgm:pt>
  </dgm:ptLst>
  <dgm:cxnLst>
    <dgm:cxn modelId="{BDDA1722-DF1D-8143-A59F-782E60ED2B6F}" type="presOf" srcId="{EF8E7432-C383-5D48-A949-CF5FFD306EA2}" destId="{DA2B2D95-5AA6-034B-A5B0-585CABFA0EB6}" srcOrd="0" destOrd="0" presId="urn:microsoft.com/office/officeart/2005/8/layout/hProcess11"/>
    <dgm:cxn modelId="{E86B6532-F9A3-FF49-AC40-1F6936715BDF}" type="presOf" srcId="{FE126DA7-95ED-1647-BEB1-263AE1F3C9CF}" destId="{55677164-6928-9E40-B98A-5D9ADCBB10E4}" srcOrd="0" destOrd="0" presId="urn:microsoft.com/office/officeart/2005/8/layout/hProcess11"/>
    <dgm:cxn modelId="{F3B03B62-CCB4-7D45-A361-1880FE906F48}" srcId="{ACEADA5A-5BCB-A24C-AF79-09064A5D2E45}" destId="{EF8E7432-C383-5D48-A949-CF5FFD306EA2}" srcOrd="1" destOrd="0" parTransId="{BB8D80D3-B48B-5B45-B565-2B378CA5475F}" sibTransId="{D2623A60-2DC5-3543-8D59-1796E1C92790}"/>
    <dgm:cxn modelId="{F8F58C93-EE8F-8D4B-AEC0-34B484E925B9}" type="presOf" srcId="{4EF8D505-4C05-0546-BA51-E3BBA4745DF4}" destId="{A54D673C-3ED1-2B4A-87F6-B7C028616C27}" srcOrd="0" destOrd="0" presId="urn:microsoft.com/office/officeart/2005/8/layout/hProcess11"/>
    <dgm:cxn modelId="{B59745BB-FCC6-0C4E-8988-8691AD9A2F49}" type="presOf" srcId="{ACEADA5A-5BCB-A24C-AF79-09064A5D2E45}" destId="{6367F7CE-8B56-8E43-AB71-05DAE4FD140C}" srcOrd="0" destOrd="0" presId="urn:microsoft.com/office/officeart/2005/8/layout/hProcess11"/>
    <dgm:cxn modelId="{162E27E4-0D65-2241-AA2E-A8DEBBDC50C8}" srcId="{ACEADA5A-5BCB-A24C-AF79-09064A5D2E45}" destId="{FE126DA7-95ED-1647-BEB1-263AE1F3C9CF}" srcOrd="0" destOrd="0" parTransId="{CA4131EA-33A9-F049-8925-65819B1A79F1}" sibTransId="{D622925F-31AD-6148-BA7A-CB20EC8EB60C}"/>
    <dgm:cxn modelId="{36E771FB-7DE9-594C-9DC2-BF80EC60EAFE}" srcId="{ACEADA5A-5BCB-A24C-AF79-09064A5D2E45}" destId="{4EF8D505-4C05-0546-BA51-E3BBA4745DF4}" srcOrd="2" destOrd="0" parTransId="{8330B60C-D61D-C842-A3E9-FC47402484D8}" sibTransId="{BDEDA3B8-7FF9-4D48-AE31-869E4B86D2AA}"/>
    <dgm:cxn modelId="{6A85519B-AD8D-ED46-AE0F-49661AC9E001}" type="presParOf" srcId="{6367F7CE-8B56-8E43-AB71-05DAE4FD140C}" destId="{4955168A-1BD3-0B4A-AE14-8D4A447A5429}" srcOrd="0" destOrd="0" presId="urn:microsoft.com/office/officeart/2005/8/layout/hProcess11"/>
    <dgm:cxn modelId="{9A1E8FDD-6730-E54F-9773-16CDB65F64B2}" type="presParOf" srcId="{6367F7CE-8B56-8E43-AB71-05DAE4FD140C}" destId="{8DC6A65C-8368-CF46-A4F7-09364CD0EE75}" srcOrd="1" destOrd="0" presId="urn:microsoft.com/office/officeart/2005/8/layout/hProcess11"/>
    <dgm:cxn modelId="{237BFEA1-42CF-254A-A24E-9CCE99169ED8}" type="presParOf" srcId="{8DC6A65C-8368-CF46-A4F7-09364CD0EE75}" destId="{B45E864B-AE93-F641-AEC7-A01D3EE8859B}" srcOrd="0" destOrd="0" presId="urn:microsoft.com/office/officeart/2005/8/layout/hProcess11"/>
    <dgm:cxn modelId="{54019176-6CD5-734F-8C71-D405BAAB4E33}" type="presParOf" srcId="{B45E864B-AE93-F641-AEC7-A01D3EE8859B}" destId="{55677164-6928-9E40-B98A-5D9ADCBB10E4}" srcOrd="0" destOrd="0" presId="urn:microsoft.com/office/officeart/2005/8/layout/hProcess11"/>
    <dgm:cxn modelId="{50BDC8D0-D589-A542-B7CA-0BF9C539446F}" type="presParOf" srcId="{B45E864B-AE93-F641-AEC7-A01D3EE8859B}" destId="{D3D76539-8FC9-D141-84DC-93C45D6E34AE}" srcOrd="1" destOrd="0" presId="urn:microsoft.com/office/officeart/2005/8/layout/hProcess11"/>
    <dgm:cxn modelId="{A0D1E42A-7446-574E-98AD-61BA2D40F982}" type="presParOf" srcId="{B45E864B-AE93-F641-AEC7-A01D3EE8859B}" destId="{FB8BFDC3-4A36-CE4B-B7B8-5BC76018FB1B}" srcOrd="2" destOrd="0" presId="urn:microsoft.com/office/officeart/2005/8/layout/hProcess11"/>
    <dgm:cxn modelId="{40C58F62-6AFE-DD49-9C1E-5FDF987F023A}" type="presParOf" srcId="{8DC6A65C-8368-CF46-A4F7-09364CD0EE75}" destId="{A759717E-A8B9-FD4D-BDCC-F34748930CFF}" srcOrd="1" destOrd="0" presId="urn:microsoft.com/office/officeart/2005/8/layout/hProcess11"/>
    <dgm:cxn modelId="{EE723D45-632F-E04F-B9D6-82597C2DF440}" type="presParOf" srcId="{8DC6A65C-8368-CF46-A4F7-09364CD0EE75}" destId="{09D0EB61-D77E-3746-862E-B3776C33CB55}" srcOrd="2" destOrd="0" presId="urn:microsoft.com/office/officeart/2005/8/layout/hProcess11"/>
    <dgm:cxn modelId="{3A7E018C-79F5-A546-AF76-F2FA8514AA2D}" type="presParOf" srcId="{09D0EB61-D77E-3746-862E-B3776C33CB55}" destId="{DA2B2D95-5AA6-034B-A5B0-585CABFA0EB6}" srcOrd="0" destOrd="0" presId="urn:microsoft.com/office/officeart/2005/8/layout/hProcess11"/>
    <dgm:cxn modelId="{96C73BCA-064F-2A4A-AB66-E16CF09B649A}" type="presParOf" srcId="{09D0EB61-D77E-3746-862E-B3776C33CB55}" destId="{7415193A-4A09-1C47-A8F1-C9F43CB878A0}" srcOrd="1" destOrd="0" presId="urn:microsoft.com/office/officeart/2005/8/layout/hProcess11"/>
    <dgm:cxn modelId="{59A06ACE-A2F0-3C4B-A8A2-84458886FEE9}" type="presParOf" srcId="{09D0EB61-D77E-3746-862E-B3776C33CB55}" destId="{821487DE-A9CA-3E4E-A9F6-2E049B45356F}" srcOrd="2" destOrd="0" presId="urn:microsoft.com/office/officeart/2005/8/layout/hProcess11"/>
    <dgm:cxn modelId="{E364B79E-B3CA-2146-A5BE-E3D74488DF4D}" type="presParOf" srcId="{8DC6A65C-8368-CF46-A4F7-09364CD0EE75}" destId="{842001B4-CA8C-4248-B8B2-9F722F0B7E12}" srcOrd="3" destOrd="0" presId="urn:microsoft.com/office/officeart/2005/8/layout/hProcess11"/>
    <dgm:cxn modelId="{EFC21AA2-4C64-BF4C-A939-148486C25BB1}" type="presParOf" srcId="{8DC6A65C-8368-CF46-A4F7-09364CD0EE75}" destId="{2640F02B-8CFD-1C4C-BECD-A3BA03DC6D92}" srcOrd="4" destOrd="0" presId="urn:microsoft.com/office/officeart/2005/8/layout/hProcess11"/>
    <dgm:cxn modelId="{79AEA863-EC9E-E443-BB66-E6173F35DD93}" type="presParOf" srcId="{2640F02B-8CFD-1C4C-BECD-A3BA03DC6D92}" destId="{A54D673C-3ED1-2B4A-87F6-B7C028616C27}" srcOrd="0" destOrd="0" presId="urn:microsoft.com/office/officeart/2005/8/layout/hProcess11"/>
    <dgm:cxn modelId="{C04A4771-B566-0B4A-857F-B00DC5A5A1F3}" type="presParOf" srcId="{2640F02B-8CFD-1C4C-BECD-A3BA03DC6D92}" destId="{78A1ED91-CE6E-2D4D-A761-D7AA700C6443}" srcOrd="1" destOrd="0" presId="urn:microsoft.com/office/officeart/2005/8/layout/hProcess11"/>
    <dgm:cxn modelId="{08561DF9-A337-F144-B9D6-F82C53B63FDA}" type="presParOf" srcId="{2640F02B-8CFD-1C4C-BECD-A3BA03DC6D92}" destId="{8264D26C-2F43-6948-BE3D-E551F40D71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B878F-3EF3-4082-8896-6AE63A810C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EE0E7-5200-4E7E-94A7-05C15538CC8E}">
      <dgm:prSet/>
      <dgm:spPr/>
      <dgm:t>
        <a:bodyPr/>
        <a:lstStyle/>
        <a:p>
          <a:r>
            <a:rPr lang="de-DE"/>
            <a:t>Qt 6 is ready for adoption of existing projects</a:t>
          </a:r>
          <a:endParaRPr lang="en-US"/>
        </a:p>
      </dgm:t>
    </dgm:pt>
    <dgm:pt modelId="{098D5AF7-F65D-4955-883D-161FE96D3C66}" type="parTrans" cxnId="{5C25DE54-B950-4BF1-BBBB-963A9CF0F167}">
      <dgm:prSet/>
      <dgm:spPr/>
      <dgm:t>
        <a:bodyPr/>
        <a:lstStyle/>
        <a:p>
          <a:endParaRPr lang="en-US"/>
        </a:p>
      </dgm:t>
    </dgm:pt>
    <dgm:pt modelId="{4D3A7276-A822-48E6-A5F6-9E076B66159E}" type="sibTrans" cxnId="{5C25DE54-B950-4BF1-BBBB-963A9CF0F167}">
      <dgm:prSet/>
      <dgm:spPr/>
      <dgm:t>
        <a:bodyPr/>
        <a:lstStyle/>
        <a:p>
          <a:endParaRPr lang="en-US"/>
        </a:p>
      </dgm:t>
    </dgm:pt>
    <dgm:pt modelId="{96A156A4-A3AF-4D2B-A477-25EF25304DB1}">
      <dgm:prSet/>
      <dgm:spPr/>
      <dgm:t>
        <a:bodyPr/>
        <a:lstStyle/>
        <a:p>
          <a:r>
            <a:rPr lang="de-DE" dirty="0"/>
            <a:t>Large majority of Qt 5 modules available, small fraction remaining</a:t>
          </a:r>
          <a:endParaRPr lang="en-US" dirty="0"/>
        </a:p>
      </dgm:t>
    </dgm:pt>
    <dgm:pt modelId="{83FCB610-97A4-4847-90F1-643132851C89}" type="parTrans" cxnId="{D300D83B-5ED6-461B-8D0E-600470433416}">
      <dgm:prSet/>
      <dgm:spPr/>
      <dgm:t>
        <a:bodyPr/>
        <a:lstStyle/>
        <a:p>
          <a:endParaRPr lang="en-US"/>
        </a:p>
      </dgm:t>
    </dgm:pt>
    <dgm:pt modelId="{E1690A4A-A3AB-472C-BBC2-DA55615AF08A}" type="sibTrans" cxnId="{D300D83B-5ED6-461B-8D0E-600470433416}">
      <dgm:prSet/>
      <dgm:spPr/>
      <dgm:t>
        <a:bodyPr/>
        <a:lstStyle/>
        <a:p>
          <a:endParaRPr lang="en-US"/>
        </a:p>
      </dgm:t>
    </dgm:pt>
    <dgm:pt modelId="{BBC7B838-4801-4FEF-96D3-250704CF5684}">
      <dgm:prSet/>
      <dgm:spPr/>
      <dgm:t>
        <a:bodyPr/>
        <a:lstStyle/>
        <a:p>
          <a:r>
            <a:rPr lang="de-DE" dirty="0"/>
            <a:t>6.2 is the first LTS version within Qt 6</a:t>
          </a:r>
          <a:endParaRPr lang="en-US" dirty="0"/>
        </a:p>
      </dgm:t>
    </dgm:pt>
    <dgm:pt modelId="{E4F83F65-6CB4-45A3-B94E-F7311B7B9DA2}" type="parTrans" cxnId="{40B5D91B-75CC-4C29-A69E-E8856C6C784A}">
      <dgm:prSet/>
      <dgm:spPr/>
      <dgm:t>
        <a:bodyPr/>
        <a:lstStyle/>
        <a:p>
          <a:endParaRPr lang="en-US"/>
        </a:p>
      </dgm:t>
    </dgm:pt>
    <dgm:pt modelId="{98362CE0-2B4B-4B62-B40E-083BD6A8EB9B}" type="sibTrans" cxnId="{40B5D91B-75CC-4C29-A69E-E8856C6C784A}">
      <dgm:prSet/>
      <dgm:spPr/>
      <dgm:t>
        <a:bodyPr/>
        <a:lstStyle/>
        <a:p>
          <a:endParaRPr lang="en-US"/>
        </a:p>
      </dgm:t>
    </dgm:pt>
    <dgm:pt modelId="{621B0492-145B-4B4B-B48E-D15B1589796E}">
      <dgm:prSet/>
      <dgm:spPr/>
      <dgm:t>
        <a:bodyPr/>
        <a:lstStyle/>
        <a:p>
          <a:r>
            <a:rPr lang="de-DE"/>
            <a:t>Qt 6 offers a lot of new features and enablers</a:t>
          </a:r>
          <a:endParaRPr lang="en-US"/>
        </a:p>
      </dgm:t>
    </dgm:pt>
    <dgm:pt modelId="{A16A99C4-651D-4B9B-9164-856527F410D3}" type="parTrans" cxnId="{82547042-7C1E-47D3-BDC9-B9F100EC54EF}">
      <dgm:prSet/>
      <dgm:spPr/>
      <dgm:t>
        <a:bodyPr/>
        <a:lstStyle/>
        <a:p>
          <a:endParaRPr lang="en-US"/>
        </a:p>
      </dgm:t>
    </dgm:pt>
    <dgm:pt modelId="{25D30C88-8CE7-49DB-9139-7C4E40393E09}" type="sibTrans" cxnId="{82547042-7C1E-47D3-BDC9-B9F100EC54EF}">
      <dgm:prSet/>
      <dgm:spPr/>
      <dgm:t>
        <a:bodyPr/>
        <a:lstStyle/>
        <a:p>
          <a:endParaRPr lang="en-US"/>
        </a:p>
      </dgm:t>
    </dgm:pt>
    <dgm:pt modelId="{4BFD4D4B-B428-48D4-883B-EE9875BA65B9}">
      <dgm:prSet/>
      <dgm:spPr/>
      <dgm:t>
        <a:bodyPr/>
        <a:lstStyle/>
        <a:p>
          <a:r>
            <a:rPr lang="de-DE"/>
            <a:t>Modernization, Performance</a:t>
          </a:r>
          <a:endParaRPr lang="en-US"/>
        </a:p>
      </dgm:t>
    </dgm:pt>
    <dgm:pt modelId="{48456E62-6307-4E3A-97E0-7B5ECFFEA29B}" type="parTrans" cxnId="{B3FA793D-90A0-43FD-9929-D7553C3BE699}">
      <dgm:prSet/>
      <dgm:spPr/>
      <dgm:t>
        <a:bodyPr/>
        <a:lstStyle/>
        <a:p>
          <a:endParaRPr lang="en-US"/>
        </a:p>
      </dgm:t>
    </dgm:pt>
    <dgm:pt modelId="{4CC77D53-64F4-4850-A68C-9CCA463A2885}" type="sibTrans" cxnId="{B3FA793D-90A0-43FD-9929-D7553C3BE699}">
      <dgm:prSet/>
      <dgm:spPr/>
      <dgm:t>
        <a:bodyPr/>
        <a:lstStyle/>
        <a:p>
          <a:endParaRPr lang="en-US"/>
        </a:p>
      </dgm:t>
    </dgm:pt>
    <dgm:pt modelId="{6466914F-B271-4D33-BA29-31B3F47FC9DC}">
      <dgm:prSet/>
      <dgm:spPr/>
      <dgm:t>
        <a:bodyPr/>
        <a:lstStyle/>
        <a:p>
          <a:r>
            <a:rPr lang="de-DE"/>
            <a:t>Future-proof</a:t>
          </a:r>
          <a:endParaRPr lang="en-US"/>
        </a:p>
      </dgm:t>
    </dgm:pt>
    <dgm:pt modelId="{9C6A9D1C-E976-4E67-A81E-FE704411652A}" type="parTrans" cxnId="{92877F13-B032-4C30-8F75-016E5425223F}">
      <dgm:prSet/>
      <dgm:spPr/>
      <dgm:t>
        <a:bodyPr/>
        <a:lstStyle/>
        <a:p>
          <a:endParaRPr lang="en-US"/>
        </a:p>
      </dgm:t>
    </dgm:pt>
    <dgm:pt modelId="{4315F864-1F7C-448C-8FEE-48BBFBCF62B9}" type="sibTrans" cxnId="{92877F13-B032-4C30-8F75-016E5425223F}">
      <dgm:prSet/>
      <dgm:spPr/>
      <dgm:t>
        <a:bodyPr/>
        <a:lstStyle/>
        <a:p>
          <a:endParaRPr lang="en-US"/>
        </a:p>
      </dgm:t>
    </dgm:pt>
    <dgm:pt modelId="{E73AF2F1-3944-4BCE-B941-FB7801023F98}">
      <dgm:prSet/>
      <dgm:spPr/>
      <dgm:t>
        <a:bodyPr/>
        <a:lstStyle/>
        <a:p>
          <a:r>
            <a:rPr lang="de-DE"/>
            <a:t>We‘re eager for your feedback</a:t>
          </a:r>
          <a:endParaRPr lang="en-US"/>
        </a:p>
      </dgm:t>
    </dgm:pt>
    <dgm:pt modelId="{ABFF17EB-1BD1-4C2F-B282-E3DD17256752}" type="parTrans" cxnId="{B4C8BE21-3BA1-42C0-B704-CB05F4A366E3}">
      <dgm:prSet/>
      <dgm:spPr/>
      <dgm:t>
        <a:bodyPr/>
        <a:lstStyle/>
        <a:p>
          <a:endParaRPr lang="en-US"/>
        </a:p>
      </dgm:t>
    </dgm:pt>
    <dgm:pt modelId="{056F0297-43E5-4808-9835-A9B19BA708BD}" type="sibTrans" cxnId="{B4C8BE21-3BA1-42C0-B704-CB05F4A366E3}">
      <dgm:prSet/>
      <dgm:spPr/>
      <dgm:t>
        <a:bodyPr/>
        <a:lstStyle/>
        <a:p>
          <a:endParaRPr lang="en-US"/>
        </a:p>
      </dgm:t>
    </dgm:pt>
    <dgm:pt modelId="{4B336FCF-6006-4ED4-89CC-4B2FC88DB725}">
      <dgm:prSet/>
      <dgm:spPr/>
      <dgm:t>
        <a:bodyPr/>
        <a:lstStyle/>
        <a:p>
          <a:r>
            <a:rPr lang="de-DE"/>
            <a:t>And see what you‘ll create with Qt 6</a:t>
          </a:r>
          <a:endParaRPr lang="en-US"/>
        </a:p>
      </dgm:t>
    </dgm:pt>
    <dgm:pt modelId="{2BC4E83D-A93B-4442-9874-C45D451F9807}" type="parTrans" cxnId="{8465D52A-B16B-48AC-AE64-1274CA94F493}">
      <dgm:prSet/>
      <dgm:spPr/>
      <dgm:t>
        <a:bodyPr/>
        <a:lstStyle/>
        <a:p>
          <a:endParaRPr lang="en-US"/>
        </a:p>
      </dgm:t>
    </dgm:pt>
    <dgm:pt modelId="{1F5504CE-957D-49CF-96F7-04643C360C48}" type="sibTrans" cxnId="{8465D52A-B16B-48AC-AE64-1274CA94F493}">
      <dgm:prSet/>
      <dgm:spPr/>
      <dgm:t>
        <a:bodyPr/>
        <a:lstStyle/>
        <a:p>
          <a:endParaRPr lang="en-US"/>
        </a:p>
      </dgm:t>
    </dgm:pt>
    <dgm:pt modelId="{1FDF0D2F-F600-43CF-AB39-42A4E47440D3}" type="pres">
      <dgm:prSet presAssocID="{8CAB878F-3EF3-4082-8896-6AE63A810CB6}" presName="linear" presStyleCnt="0">
        <dgm:presLayoutVars>
          <dgm:animLvl val="lvl"/>
          <dgm:resizeHandles val="exact"/>
        </dgm:presLayoutVars>
      </dgm:prSet>
      <dgm:spPr/>
    </dgm:pt>
    <dgm:pt modelId="{0380AF42-3594-4B43-9527-666E661ED407}" type="pres">
      <dgm:prSet presAssocID="{3FEEE0E7-5200-4E7E-94A7-05C15538CC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F2012A-F5A4-4FAD-9A04-DD36793BD5C1}" type="pres">
      <dgm:prSet presAssocID="{3FEEE0E7-5200-4E7E-94A7-05C15538CC8E}" presName="childText" presStyleLbl="revTx" presStyleIdx="0" presStyleCnt="3">
        <dgm:presLayoutVars>
          <dgm:bulletEnabled val="1"/>
        </dgm:presLayoutVars>
      </dgm:prSet>
      <dgm:spPr/>
    </dgm:pt>
    <dgm:pt modelId="{F9588864-D1AA-4DCB-848C-E075B7AB77DF}" type="pres">
      <dgm:prSet presAssocID="{621B0492-145B-4B4B-B48E-D15B158979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DC7094-01EE-43ED-8284-EAB555161F73}" type="pres">
      <dgm:prSet presAssocID="{621B0492-145B-4B4B-B48E-D15B1589796E}" presName="childText" presStyleLbl="revTx" presStyleIdx="1" presStyleCnt="3">
        <dgm:presLayoutVars>
          <dgm:bulletEnabled val="1"/>
        </dgm:presLayoutVars>
      </dgm:prSet>
      <dgm:spPr/>
    </dgm:pt>
    <dgm:pt modelId="{3F048F94-7F5B-4F00-B11F-AA61AFF0806E}" type="pres">
      <dgm:prSet presAssocID="{E73AF2F1-3944-4BCE-B941-FB7801023F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570BF1-3C34-46F8-84CD-6A921F9CDE1A}" type="pres">
      <dgm:prSet presAssocID="{E73AF2F1-3944-4BCE-B941-FB7801023F9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2877F13-B032-4C30-8F75-016E5425223F}" srcId="{621B0492-145B-4B4B-B48E-D15B1589796E}" destId="{6466914F-B271-4D33-BA29-31B3F47FC9DC}" srcOrd="1" destOrd="0" parTransId="{9C6A9D1C-E976-4E67-A81E-FE704411652A}" sibTransId="{4315F864-1F7C-448C-8FEE-48BBFBCF62B9}"/>
    <dgm:cxn modelId="{40B5D91B-75CC-4C29-A69E-E8856C6C784A}" srcId="{3FEEE0E7-5200-4E7E-94A7-05C15538CC8E}" destId="{BBC7B838-4801-4FEF-96D3-250704CF5684}" srcOrd="1" destOrd="0" parTransId="{E4F83F65-6CB4-45A3-B94E-F7311B7B9DA2}" sibTransId="{98362CE0-2B4B-4B62-B40E-083BD6A8EB9B}"/>
    <dgm:cxn modelId="{B4C8BE21-3BA1-42C0-B704-CB05F4A366E3}" srcId="{8CAB878F-3EF3-4082-8896-6AE63A810CB6}" destId="{E73AF2F1-3944-4BCE-B941-FB7801023F98}" srcOrd="2" destOrd="0" parTransId="{ABFF17EB-1BD1-4C2F-B282-E3DD17256752}" sibTransId="{056F0297-43E5-4808-9835-A9B19BA708BD}"/>
    <dgm:cxn modelId="{9EE20626-198F-4180-88D4-2143F4C0FBB7}" type="presOf" srcId="{621B0492-145B-4B4B-B48E-D15B1589796E}" destId="{F9588864-D1AA-4DCB-848C-E075B7AB77DF}" srcOrd="0" destOrd="0" presId="urn:microsoft.com/office/officeart/2005/8/layout/vList2"/>
    <dgm:cxn modelId="{8465D52A-B16B-48AC-AE64-1274CA94F493}" srcId="{E73AF2F1-3944-4BCE-B941-FB7801023F98}" destId="{4B336FCF-6006-4ED4-89CC-4B2FC88DB725}" srcOrd="0" destOrd="0" parTransId="{2BC4E83D-A93B-4442-9874-C45D451F9807}" sibTransId="{1F5504CE-957D-49CF-96F7-04643C360C48}"/>
    <dgm:cxn modelId="{D300D83B-5ED6-461B-8D0E-600470433416}" srcId="{3FEEE0E7-5200-4E7E-94A7-05C15538CC8E}" destId="{96A156A4-A3AF-4D2B-A477-25EF25304DB1}" srcOrd="0" destOrd="0" parTransId="{83FCB610-97A4-4847-90F1-643132851C89}" sibTransId="{E1690A4A-A3AB-472C-BBC2-DA55615AF08A}"/>
    <dgm:cxn modelId="{B3FA793D-90A0-43FD-9929-D7553C3BE699}" srcId="{621B0492-145B-4B4B-B48E-D15B1589796E}" destId="{4BFD4D4B-B428-48D4-883B-EE9875BA65B9}" srcOrd="0" destOrd="0" parTransId="{48456E62-6307-4E3A-97E0-7B5ECFFEA29B}" sibTransId="{4CC77D53-64F4-4850-A68C-9CCA463A2885}"/>
    <dgm:cxn modelId="{82547042-7C1E-47D3-BDC9-B9F100EC54EF}" srcId="{8CAB878F-3EF3-4082-8896-6AE63A810CB6}" destId="{621B0492-145B-4B4B-B48E-D15B1589796E}" srcOrd="1" destOrd="0" parTransId="{A16A99C4-651D-4B9B-9164-856527F410D3}" sibTransId="{25D30C88-8CE7-49DB-9139-7C4E40393E09}"/>
    <dgm:cxn modelId="{6D48A162-39D3-46C1-A287-923993BE164E}" type="presOf" srcId="{E73AF2F1-3944-4BCE-B941-FB7801023F98}" destId="{3F048F94-7F5B-4F00-B11F-AA61AFF0806E}" srcOrd="0" destOrd="0" presId="urn:microsoft.com/office/officeart/2005/8/layout/vList2"/>
    <dgm:cxn modelId="{ADA2694D-B7A8-4579-8E89-570D6D1A64CD}" type="presOf" srcId="{6466914F-B271-4D33-BA29-31B3F47FC9DC}" destId="{DCDC7094-01EE-43ED-8284-EAB555161F73}" srcOrd="0" destOrd="1" presId="urn:microsoft.com/office/officeart/2005/8/layout/vList2"/>
    <dgm:cxn modelId="{5C25DE54-B950-4BF1-BBBB-963A9CF0F167}" srcId="{8CAB878F-3EF3-4082-8896-6AE63A810CB6}" destId="{3FEEE0E7-5200-4E7E-94A7-05C15538CC8E}" srcOrd="0" destOrd="0" parTransId="{098D5AF7-F65D-4955-883D-161FE96D3C66}" sibTransId="{4D3A7276-A822-48E6-A5F6-9E076B66159E}"/>
    <dgm:cxn modelId="{CD3FBAA3-3124-4614-830C-DDBC63C2A43E}" type="presOf" srcId="{3FEEE0E7-5200-4E7E-94A7-05C15538CC8E}" destId="{0380AF42-3594-4B43-9527-666E661ED407}" srcOrd="0" destOrd="0" presId="urn:microsoft.com/office/officeart/2005/8/layout/vList2"/>
    <dgm:cxn modelId="{C68CD4AD-ADFA-4C6F-ACEA-61F1AA08691D}" type="presOf" srcId="{BBC7B838-4801-4FEF-96D3-250704CF5684}" destId="{ACF2012A-F5A4-4FAD-9A04-DD36793BD5C1}" srcOrd="0" destOrd="1" presId="urn:microsoft.com/office/officeart/2005/8/layout/vList2"/>
    <dgm:cxn modelId="{63CD6FB5-C6C6-4C28-BCCD-1B53369660BE}" type="presOf" srcId="{8CAB878F-3EF3-4082-8896-6AE63A810CB6}" destId="{1FDF0D2F-F600-43CF-AB39-42A4E47440D3}" srcOrd="0" destOrd="0" presId="urn:microsoft.com/office/officeart/2005/8/layout/vList2"/>
    <dgm:cxn modelId="{FFC01CEB-688F-4717-B25E-4091F30262B0}" type="presOf" srcId="{4BFD4D4B-B428-48D4-883B-EE9875BA65B9}" destId="{DCDC7094-01EE-43ED-8284-EAB555161F73}" srcOrd="0" destOrd="0" presId="urn:microsoft.com/office/officeart/2005/8/layout/vList2"/>
    <dgm:cxn modelId="{EC5A23F4-04AA-46CF-AF00-BE0F232F58AF}" type="presOf" srcId="{4B336FCF-6006-4ED4-89CC-4B2FC88DB725}" destId="{80570BF1-3C34-46F8-84CD-6A921F9CDE1A}" srcOrd="0" destOrd="0" presId="urn:microsoft.com/office/officeart/2005/8/layout/vList2"/>
    <dgm:cxn modelId="{402A2DFA-0118-4C95-AC0E-E561C6363181}" type="presOf" srcId="{96A156A4-A3AF-4D2B-A477-25EF25304DB1}" destId="{ACF2012A-F5A4-4FAD-9A04-DD36793BD5C1}" srcOrd="0" destOrd="0" presId="urn:microsoft.com/office/officeart/2005/8/layout/vList2"/>
    <dgm:cxn modelId="{FE33AD0C-85A3-41FF-A6C6-3A7CB5F54BB9}" type="presParOf" srcId="{1FDF0D2F-F600-43CF-AB39-42A4E47440D3}" destId="{0380AF42-3594-4B43-9527-666E661ED407}" srcOrd="0" destOrd="0" presId="urn:microsoft.com/office/officeart/2005/8/layout/vList2"/>
    <dgm:cxn modelId="{A8E0E868-D11F-410D-AE47-EC48491C6EEF}" type="presParOf" srcId="{1FDF0D2F-F600-43CF-AB39-42A4E47440D3}" destId="{ACF2012A-F5A4-4FAD-9A04-DD36793BD5C1}" srcOrd="1" destOrd="0" presId="urn:microsoft.com/office/officeart/2005/8/layout/vList2"/>
    <dgm:cxn modelId="{7C4E9BA4-BF51-48A5-8A42-6D4FAD137C7E}" type="presParOf" srcId="{1FDF0D2F-F600-43CF-AB39-42A4E47440D3}" destId="{F9588864-D1AA-4DCB-848C-E075B7AB77DF}" srcOrd="2" destOrd="0" presId="urn:microsoft.com/office/officeart/2005/8/layout/vList2"/>
    <dgm:cxn modelId="{68898DA4-9E14-419C-A028-D20BAF867B8B}" type="presParOf" srcId="{1FDF0D2F-F600-43CF-AB39-42A4E47440D3}" destId="{DCDC7094-01EE-43ED-8284-EAB555161F73}" srcOrd="3" destOrd="0" presId="urn:microsoft.com/office/officeart/2005/8/layout/vList2"/>
    <dgm:cxn modelId="{183FE7DD-6B78-45A5-BCB8-E3D1FA689BBB}" type="presParOf" srcId="{1FDF0D2F-F600-43CF-AB39-42A4E47440D3}" destId="{3F048F94-7F5B-4F00-B11F-AA61AFF0806E}" srcOrd="4" destOrd="0" presId="urn:microsoft.com/office/officeart/2005/8/layout/vList2"/>
    <dgm:cxn modelId="{18853552-2D52-4E7D-A9D1-EF7961D9CC4A}" type="presParOf" srcId="{1FDF0D2F-F600-43CF-AB39-42A4E47440D3}" destId="{80570BF1-3C34-46F8-84CD-6A921F9CDE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5168A-1BD3-0B4A-AE14-8D4A447A5429}">
      <dsp:nvSpPr>
        <dsp:cNvPr id="0" name=""/>
        <dsp:cNvSpPr/>
      </dsp:nvSpPr>
      <dsp:spPr>
        <a:xfrm>
          <a:off x="0" y="549205"/>
          <a:ext cx="10867099" cy="12369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77164-6928-9E40-B98A-5D9ADCBB10E4}">
      <dsp:nvSpPr>
        <dsp:cNvPr id="0" name=""/>
        <dsp:cNvSpPr/>
      </dsp:nvSpPr>
      <dsp:spPr>
        <a:xfrm>
          <a:off x="0" y="75589"/>
          <a:ext cx="3151883" cy="48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6.0 (Dec 2020)</a:t>
          </a:r>
        </a:p>
      </dsp:txBody>
      <dsp:txXfrm>
        <a:off x="0" y="75589"/>
        <a:ext cx="3151883" cy="488843"/>
      </dsp:txXfrm>
    </dsp:sp>
    <dsp:sp modelId="{D3D76539-8FC9-D141-84DC-93C45D6E34AE}">
      <dsp:nvSpPr>
        <dsp:cNvPr id="0" name=""/>
        <dsp:cNvSpPr/>
      </dsp:nvSpPr>
      <dsp:spPr>
        <a:xfrm>
          <a:off x="1519611" y="549948"/>
          <a:ext cx="122210" cy="122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B2D95-5AA6-034B-A5B0-585CABFA0EB6}">
      <dsp:nvSpPr>
        <dsp:cNvPr id="0" name=""/>
        <dsp:cNvSpPr/>
      </dsp:nvSpPr>
      <dsp:spPr>
        <a:xfrm>
          <a:off x="3290235" y="91174"/>
          <a:ext cx="3151883" cy="48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6.1 (May 21)</a:t>
          </a:r>
        </a:p>
      </dsp:txBody>
      <dsp:txXfrm>
        <a:off x="3290235" y="91174"/>
        <a:ext cx="3151883" cy="488843"/>
      </dsp:txXfrm>
    </dsp:sp>
    <dsp:sp modelId="{7415193A-4A09-1C47-A8F1-C9F43CB878A0}">
      <dsp:nvSpPr>
        <dsp:cNvPr id="0" name=""/>
        <dsp:cNvSpPr/>
      </dsp:nvSpPr>
      <dsp:spPr>
        <a:xfrm>
          <a:off x="4829089" y="549948"/>
          <a:ext cx="122210" cy="122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673C-3ED1-2B4A-87F6-B7C028616C27}">
      <dsp:nvSpPr>
        <dsp:cNvPr id="0" name=""/>
        <dsp:cNvSpPr/>
      </dsp:nvSpPr>
      <dsp:spPr>
        <a:xfrm>
          <a:off x="6634951" y="84799"/>
          <a:ext cx="3151883" cy="48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6.2(Sept 21)</a:t>
          </a:r>
        </a:p>
      </dsp:txBody>
      <dsp:txXfrm>
        <a:off x="6634951" y="84799"/>
        <a:ext cx="3151883" cy="488843"/>
      </dsp:txXfrm>
    </dsp:sp>
    <dsp:sp modelId="{78A1ED91-CE6E-2D4D-A761-D7AA700C6443}">
      <dsp:nvSpPr>
        <dsp:cNvPr id="0" name=""/>
        <dsp:cNvSpPr/>
      </dsp:nvSpPr>
      <dsp:spPr>
        <a:xfrm>
          <a:off x="8138566" y="549948"/>
          <a:ext cx="122210" cy="122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0AF42-3594-4B43-9527-666E661ED407}">
      <dsp:nvSpPr>
        <dsp:cNvPr id="0" name=""/>
        <dsp:cNvSpPr/>
      </dsp:nvSpPr>
      <dsp:spPr>
        <a:xfrm>
          <a:off x="0" y="103997"/>
          <a:ext cx="741680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Qt 6 is ready for adoption of existing projects</a:t>
          </a:r>
          <a:endParaRPr lang="en-US" sz="2400" kern="1200"/>
        </a:p>
      </dsp:txBody>
      <dsp:txXfrm>
        <a:off x="33583" y="137580"/>
        <a:ext cx="7349634" cy="620794"/>
      </dsp:txXfrm>
    </dsp:sp>
    <dsp:sp modelId="{ACF2012A-F5A4-4FAD-9A04-DD36793BD5C1}">
      <dsp:nvSpPr>
        <dsp:cNvPr id="0" name=""/>
        <dsp:cNvSpPr/>
      </dsp:nvSpPr>
      <dsp:spPr>
        <a:xfrm>
          <a:off x="0" y="791957"/>
          <a:ext cx="74168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900" kern="1200" dirty="0"/>
            <a:t>Large majority of Qt 5 modules available, small fraction remaining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900" kern="1200" dirty="0"/>
            <a:t>6.2 is the first LTS version within Qt 6</a:t>
          </a:r>
          <a:endParaRPr lang="en-US" sz="1900" kern="1200" dirty="0"/>
        </a:p>
      </dsp:txBody>
      <dsp:txXfrm>
        <a:off x="0" y="791957"/>
        <a:ext cx="7416800" cy="819720"/>
      </dsp:txXfrm>
    </dsp:sp>
    <dsp:sp modelId="{F9588864-D1AA-4DCB-848C-E075B7AB77DF}">
      <dsp:nvSpPr>
        <dsp:cNvPr id="0" name=""/>
        <dsp:cNvSpPr/>
      </dsp:nvSpPr>
      <dsp:spPr>
        <a:xfrm>
          <a:off x="0" y="1611677"/>
          <a:ext cx="741680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Qt 6 offers a lot of new features and enablers</a:t>
          </a:r>
          <a:endParaRPr lang="en-US" sz="2400" kern="1200"/>
        </a:p>
      </dsp:txBody>
      <dsp:txXfrm>
        <a:off x="33583" y="1645260"/>
        <a:ext cx="7349634" cy="620794"/>
      </dsp:txXfrm>
    </dsp:sp>
    <dsp:sp modelId="{DCDC7094-01EE-43ED-8284-EAB555161F73}">
      <dsp:nvSpPr>
        <dsp:cNvPr id="0" name=""/>
        <dsp:cNvSpPr/>
      </dsp:nvSpPr>
      <dsp:spPr>
        <a:xfrm>
          <a:off x="0" y="2299637"/>
          <a:ext cx="74168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900" kern="1200"/>
            <a:t>Modernization, Performance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900" kern="1200"/>
            <a:t>Future-proof</a:t>
          </a:r>
          <a:endParaRPr lang="en-US" sz="1900" kern="1200"/>
        </a:p>
      </dsp:txBody>
      <dsp:txXfrm>
        <a:off x="0" y="2299637"/>
        <a:ext cx="7416800" cy="819720"/>
      </dsp:txXfrm>
    </dsp:sp>
    <dsp:sp modelId="{3F048F94-7F5B-4F00-B11F-AA61AFF0806E}">
      <dsp:nvSpPr>
        <dsp:cNvPr id="0" name=""/>
        <dsp:cNvSpPr/>
      </dsp:nvSpPr>
      <dsp:spPr>
        <a:xfrm>
          <a:off x="0" y="3119357"/>
          <a:ext cx="741680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We‘re eager for your feedback</a:t>
          </a:r>
          <a:endParaRPr lang="en-US" sz="2400" kern="1200"/>
        </a:p>
      </dsp:txBody>
      <dsp:txXfrm>
        <a:off x="33583" y="3152940"/>
        <a:ext cx="7349634" cy="620794"/>
      </dsp:txXfrm>
    </dsp:sp>
    <dsp:sp modelId="{80570BF1-3C34-46F8-84CD-6A921F9CDE1A}">
      <dsp:nvSpPr>
        <dsp:cNvPr id="0" name=""/>
        <dsp:cNvSpPr/>
      </dsp:nvSpPr>
      <dsp:spPr>
        <a:xfrm>
          <a:off x="0" y="3807317"/>
          <a:ext cx="7416800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900" kern="1200"/>
            <a:t>And see what you‘ll create with Qt 6</a:t>
          </a:r>
          <a:endParaRPr lang="en-US" sz="1900" kern="1200"/>
        </a:p>
      </dsp:txBody>
      <dsp:txXfrm>
        <a:off x="0" y="3807317"/>
        <a:ext cx="7416800" cy="40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E260A-B6D0-49E6-806B-E0CC43CEE356}" type="datetimeFigureOut">
              <a:rPr lang="en-GB" sz="800" smtClean="0">
                <a:solidFill>
                  <a:schemeClr val="accent2"/>
                </a:solidFill>
              </a:rPr>
              <a:t>15/09/2021</a:t>
            </a:fld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71EF-D8DF-401C-A1A4-6311CE19AD51}" type="slidenum">
              <a:rPr lang="en-GB" sz="800" smtClean="0">
                <a:solidFill>
                  <a:schemeClr val="accent2"/>
                </a:solidFill>
              </a:rPr>
              <a:t>‹#›</a:t>
            </a:fld>
            <a:endParaRPr lang="en-GB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8F2B8A8A-A21E-41B1-B6A8-00B8C329DF1C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2535" y="1066382"/>
            <a:ext cx="5472606" cy="3078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110CFD31-5913-44C3-926E-B25B2445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066800"/>
            <a:ext cx="5473700" cy="307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illium Web"/>
              <a:buNone/>
            </a:pPr>
            <a:endParaRPr dirty="0">
              <a:solidFill>
                <a:srgbClr val="2AA038"/>
              </a:solidFill>
            </a:endParaRPr>
          </a:p>
        </p:txBody>
      </p:sp>
      <p:sp>
        <p:nvSpPr>
          <p:cNvPr id="747" name="Google Shape;747;p8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066800"/>
            <a:ext cx="5473700" cy="307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6" name="Google Shape;906;p1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1988" y="1066800"/>
            <a:ext cx="5473700" cy="307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8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1988" y="1066800"/>
            <a:ext cx="5473700" cy="307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8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9fddfeb92f_6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066800"/>
            <a:ext cx="5473700" cy="307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2" name="Google Shape;1032;g9fddfeb92f_6_29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3" name="Google Shape;1033;g9fddfeb92f_6_29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273175" y="551147"/>
            <a:ext cx="10918825" cy="6307137"/>
          </a:xfrm>
          <a:custGeom>
            <a:avLst/>
            <a:gdLst>
              <a:gd name="T0" fmla="*/ 6878 w 6878"/>
              <a:gd name="T1" fmla="*/ 0 h 3973"/>
              <a:gd name="T2" fmla="*/ 6878 w 6878"/>
              <a:gd name="T3" fmla="*/ 3973 h 3973"/>
              <a:gd name="T4" fmla="*/ 310 w 6878"/>
              <a:gd name="T5" fmla="*/ 3973 h 3973"/>
              <a:gd name="T6" fmla="*/ 0 w 6878"/>
              <a:gd name="T7" fmla="*/ 3220 h 3973"/>
              <a:gd name="T8" fmla="*/ 0 w 6878"/>
              <a:gd name="T9" fmla="*/ 3220 h 3973"/>
              <a:gd name="T10" fmla="*/ 0 w 6878"/>
              <a:gd name="T11" fmla="*/ 3220 h 3973"/>
              <a:gd name="T12" fmla="*/ 1043 w 6878"/>
              <a:gd name="T13" fmla="*/ 1496 h 3973"/>
              <a:gd name="T14" fmla="*/ 6878 w 6878"/>
              <a:gd name="T15" fmla="*/ 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78" h="3973">
                <a:moveTo>
                  <a:pt x="6878" y="0"/>
                </a:moveTo>
                <a:lnTo>
                  <a:pt x="6878" y="3973"/>
                </a:lnTo>
                <a:lnTo>
                  <a:pt x="310" y="3973"/>
                </a:lnTo>
                <a:lnTo>
                  <a:pt x="0" y="3220"/>
                </a:lnTo>
                <a:lnTo>
                  <a:pt x="0" y="3220"/>
                </a:lnTo>
                <a:lnTo>
                  <a:pt x="0" y="3220"/>
                </a:lnTo>
                <a:lnTo>
                  <a:pt x="1043" y="1496"/>
                </a:lnTo>
                <a:lnTo>
                  <a:pt x="6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GB"/>
          </a:p>
        </p:txBody>
      </p:sp>
      <p:grpSp>
        <p:nvGrpSpPr>
          <p:cNvPr id="26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1464" y="550800"/>
            <a:ext cx="720000" cy="529065"/>
            <a:chOff x="11151163" y="6165850"/>
            <a:chExt cx="489975" cy="360040"/>
          </a:xfrm>
        </p:grpSpPr>
        <p:sp>
          <p:nvSpPr>
            <p:cNvPr id="27" name="Snip Diagonal Corner Rectangle 2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6805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848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5877271"/>
          </a:xfrm>
          <a:custGeom>
            <a:avLst/>
            <a:gdLst/>
            <a:ahLst/>
            <a:cxnLst/>
            <a:rect l="l" t="t" r="r" b="b"/>
            <a:pathLst>
              <a:path w="12192000" h="5877271">
                <a:moveTo>
                  <a:pt x="0" y="0"/>
                </a:moveTo>
                <a:lnTo>
                  <a:pt x="12192000" y="0"/>
                </a:lnTo>
                <a:lnTo>
                  <a:pt x="12192000" y="4580284"/>
                </a:lnTo>
                <a:lnTo>
                  <a:pt x="0" y="5877271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096000" y="5734945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66488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9102B">
              <a:alpha val="40000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  <a:lvl2pPr>
              <a:defRPr sz="2000">
                <a:solidFill>
                  <a:schemeClr val="bg1"/>
                </a:solidFill>
                <a:effectLst/>
              </a:defRPr>
            </a:lvl2pPr>
            <a:lvl3pPr>
              <a:defRPr sz="1800">
                <a:solidFill>
                  <a:schemeClr val="bg1"/>
                </a:solidFill>
                <a:effectLst/>
              </a:defRPr>
            </a:lvl3pPr>
            <a:lvl4pPr>
              <a:defRPr sz="1600">
                <a:solidFill>
                  <a:schemeClr val="bg1"/>
                </a:solidFill>
                <a:effectLst/>
              </a:defRPr>
            </a:lvl4pPr>
            <a:lvl5pPr>
              <a:defRPr sz="1200">
                <a:solidFill>
                  <a:schemeClr val="bg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6423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2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814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1CD52">
              <a:alpha val="80000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2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9074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5257104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353659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58210" y="1268760"/>
            <a:ext cx="6433791" cy="5589240"/>
          </a:xfrm>
          <a:custGeom>
            <a:avLst/>
            <a:gdLst/>
            <a:ahLst/>
            <a:cxnLst/>
            <a:rect l="l" t="t" r="r" b="b"/>
            <a:pathLst>
              <a:path w="6433791" h="5589240">
                <a:moveTo>
                  <a:pt x="6433790" y="0"/>
                </a:moveTo>
                <a:lnTo>
                  <a:pt x="6433791" y="0"/>
                </a:lnTo>
                <a:lnTo>
                  <a:pt x="6433791" y="5589240"/>
                </a:lnTo>
                <a:lnTo>
                  <a:pt x="985491" y="5589240"/>
                </a:lnTo>
                <a:lnTo>
                  <a:pt x="0" y="371930"/>
                </a:lnTo>
                <a:lnTo>
                  <a:pt x="6433759" y="144016"/>
                </a:lnTo>
                <a:lnTo>
                  <a:pt x="6433790" y="144016"/>
                </a:lnTo>
                <a:lnTo>
                  <a:pt x="6433790" y="1440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743701" y="2205038"/>
            <a:ext cx="4897438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7" name="Snip Diagonal Corner Rectangle 1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14465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>
            <a:off x="0" y="1598114"/>
            <a:ext cx="6960096" cy="5259886"/>
          </a:xfrm>
          <a:custGeom>
            <a:avLst/>
            <a:gdLst/>
            <a:ahLst/>
            <a:cxnLst/>
            <a:rect l="l" t="t" r="r" b="b"/>
            <a:pathLst>
              <a:path w="6960096" h="5259886">
                <a:moveTo>
                  <a:pt x="5758210" y="42576"/>
                </a:moveTo>
                <a:lnTo>
                  <a:pt x="6743701" y="5259886"/>
                </a:lnTo>
                <a:lnTo>
                  <a:pt x="0" y="5259886"/>
                </a:lnTo>
                <a:lnTo>
                  <a:pt x="0" y="246559"/>
                </a:lnTo>
                <a:close/>
                <a:moveTo>
                  <a:pt x="6960096" y="0"/>
                </a:moveTo>
                <a:lnTo>
                  <a:pt x="6960096" y="0"/>
                </a:lnTo>
                <a:lnTo>
                  <a:pt x="6027687" y="330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743701" y="2205038"/>
            <a:ext cx="4897438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7" name="Snip Diagonal Corner Rectangle 1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20275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44675"/>
            <a:ext cx="5257105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276871"/>
            <a:ext cx="5257104" cy="3888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844675"/>
            <a:ext cx="5257106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276871"/>
            <a:ext cx="5257106" cy="3888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20B2-7E64-41DC-87A3-AF9B72B05ED7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921795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0082671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9" name="Snip Diagonal Corner Rectangle 8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46080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273175" y="551147"/>
            <a:ext cx="10918825" cy="6307137"/>
          </a:xfrm>
          <a:custGeom>
            <a:avLst/>
            <a:gdLst>
              <a:gd name="T0" fmla="*/ 6878 w 6878"/>
              <a:gd name="T1" fmla="*/ 0 h 3973"/>
              <a:gd name="T2" fmla="*/ 6878 w 6878"/>
              <a:gd name="T3" fmla="*/ 3973 h 3973"/>
              <a:gd name="T4" fmla="*/ 310 w 6878"/>
              <a:gd name="T5" fmla="*/ 3973 h 3973"/>
              <a:gd name="T6" fmla="*/ 0 w 6878"/>
              <a:gd name="T7" fmla="*/ 3220 h 3973"/>
              <a:gd name="T8" fmla="*/ 0 w 6878"/>
              <a:gd name="T9" fmla="*/ 3220 h 3973"/>
              <a:gd name="T10" fmla="*/ 0 w 6878"/>
              <a:gd name="T11" fmla="*/ 3220 h 3973"/>
              <a:gd name="T12" fmla="*/ 1043 w 6878"/>
              <a:gd name="T13" fmla="*/ 1496 h 3973"/>
              <a:gd name="T14" fmla="*/ 6878 w 6878"/>
              <a:gd name="T15" fmla="*/ 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78" h="3973">
                <a:moveTo>
                  <a:pt x="6878" y="0"/>
                </a:moveTo>
                <a:lnTo>
                  <a:pt x="6878" y="3973"/>
                </a:lnTo>
                <a:lnTo>
                  <a:pt x="310" y="3973"/>
                </a:lnTo>
                <a:lnTo>
                  <a:pt x="0" y="3220"/>
                </a:lnTo>
                <a:lnTo>
                  <a:pt x="0" y="3220"/>
                </a:lnTo>
                <a:lnTo>
                  <a:pt x="0" y="3220"/>
                </a:lnTo>
                <a:lnTo>
                  <a:pt x="1043" y="1496"/>
                </a:lnTo>
                <a:lnTo>
                  <a:pt x="687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GB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1C11418-CBDC-424F-8775-051A8FEB7F0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1464" y="550800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6207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71-E284-497B-977E-BF771565ACD7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4031" y="1844675"/>
            <a:ext cx="525710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7724477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1412777"/>
            <a:ext cx="6743700" cy="5445225"/>
          </a:xfrm>
          <a:custGeom>
            <a:avLst/>
            <a:gdLst/>
            <a:ahLst/>
            <a:cxnLst/>
            <a:rect l="l" t="t" r="r" b="b"/>
            <a:pathLst>
              <a:path w="6743700" h="5445225">
                <a:moveTo>
                  <a:pt x="6743669" y="0"/>
                </a:moveTo>
                <a:lnTo>
                  <a:pt x="6743700" y="0"/>
                </a:lnTo>
                <a:lnTo>
                  <a:pt x="6743700" y="5445225"/>
                </a:lnTo>
                <a:lnTo>
                  <a:pt x="0" y="5445225"/>
                </a:lnTo>
                <a:lnTo>
                  <a:pt x="0" y="5445224"/>
                </a:lnTo>
                <a:lnTo>
                  <a:pt x="1295400" y="5445224"/>
                </a:lnTo>
                <a:lnTo>
                  <a:pt x="309908" y="22791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16000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06745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4437112"/>
            <a:ext cx="11090275" cy="1728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9BCD-15DD-442A-8725-EFBDAFFC98C5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0863" y="1844675"/>
            <a:ext cx="11090275" cy="2304405"/>
          </a:xfrm>
          <a:prstGeom prst="snip2DiagRect">
            <a:avLst>
              <a:gd name="adj1" fmla="val 43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4293096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5037816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828144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B801-8151-4E71-B7CB-6636FA871B29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20336" y="1844675"/>
            <a:ext cx="2520800" cy="4321175"/>
          </a:xfrm>
          <a:prstGeom prst="snip2DiagRect">
            <a:avLst>
              <a:gd name="adj1" fmla="val 3911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8504751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2E46-74F0-4B0A-95F4-3580E33DDE19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844675"/>
            <a:ext cx="1109027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5925237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4581128"/>
          </a:xfrm>
          <a:prstGeom prst="rect">
            <a:avLst/>
          </a:prstGeom>
          <a:solidFill>
            <a:srgbClr val="DB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C430-5428-486A-9B3A-F1759ED2102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50863" y="1844675"/>
            <a:ext cx="11090275" cy="244842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0" name="Snip Diagonal Corner Rectangle 9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50862" y="4868863"/>
            <a:ext cx="5257105" cy="1152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384033" y="4868863"/>
            <a:ext cx="5257105" cy="1152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706038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4897437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743700" y="692150"/>
            <a:ext cx="4897438" cy="2592834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743700" y="3429000"/>
            <a:ext cx="4897438" cy="2592834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0" name="Snip Diagonal Corner Rectangle 19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241070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597D7D-8D28-45F8-85EC-0E81B619306D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208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058923-1CEC-456A-B4F2-02E5261BDD76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83338" y="692149"/>
            <a:ext cx="5257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5115387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7F8A53-741F-45A6-91A4-2FFAC281D16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1557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79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525710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262045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775520" y="6857998"/>
                </a:moveTo>
                <a:lnTo>
                  <a:pt x="2927648" y="6857998"/>
                </a:lnTo>
                <a:lnTo>
                  <a:pt x="3071664" y="6857998"/>
                </a:lnTo>
                <a:lnTo>
                  <a:pt x="12192000" y="6857998"/>
                </a:lnTo>
                <a:lnTo>
                  <a:pt x="12192000" y="6857999"/>
                </a:lnTo>
                <a:lnTo>
                  <a:pt x="1775520" y="685799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9273"/>
                </a:lnTo>
                <a:lnTo>
                  <a:pt x="2927648" y="2924173"/>
                </a:lnTo>
                <a:lnTo>
                  <a:pt x="1271589" y="5661245"/>
                </a:lnTo>
                <a:lnTo>
                  <a:pt x="1271588" y="5661245"/>
                </a:lnTo>
                <a:lnTo>
                  <a:pt x="1271588" y="5661246"/>
                </a:lnTo>
                <a:lnTo>
                  <a:pt x="1764248" y="6857999"/>
                </a:lnTo>
                <a:lnTo>
                  <a:pt x="0" y="68579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GB"/>
          </a:p>
        </p:txBody>
      </p:sp>
      <p:sp>
        <p:nvSpPr>
          <p:cNvPr id="17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1341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109764-56B9-425C-B3EC-7E8311E4BA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2783634 w 4079875"/>
              <a:gd name="connsiteY1" fmla="*/ 0 h 6857999"/>
              <a:gd name="connsiteX2" fmla="*/ 2783634 w 4079875"/>
              <a:gd name="connsiteY2" fmla="*/ 10 h 6857999"/>
              <a:gd name="connsiteX3" fmla="*/ 4079875 w 4079875"/>
              <a:gd name="connsiteY3" fmla="*/ 6857999 h 6857999"/>
              <a:gd name="connsiteX4" fmla="*/ 0 w 4079875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2783634" y="0"/>
                </a:lnTo>
                <a:lnTo>
                  <a:pt x="2783634" y="1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br>
              <a:rPr lang="en-GB"/>
            </a:br>
            <a:r>
              <a:rPr lang="en-GB"/>
              <a:t>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E49B2C-4B5F-4EB9-A57A-9CE3645AA53C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844675"/>
            <a:ext cx="7416800" cy="4176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24338" y="692149"/>
            <a:ext cx="7416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4" name="Snip Diagonal Corner Rectangle 13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4338" y="476673"/>
            <a:ext cx="7416800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9939198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109E6E5-202F-4EBD-B6B6-C65002878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6" y="2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4079875 w 4079875"/>
              <a:gd name="connsiteY1" fmla="*/ 0 h 6857999"/>
              <a:gd name="connsiteX2" fmla="*/ 4079875 w 4079875"/>
              <a:gd name="connsiteY2" fmla="*/ 6857999 h 6857999"/>
              <a:gd name="connsiteX3" fmla="*/ 1296241 w 4079875"/>
              <a:gd name="connsiteY3" fmla="*/ 6857999 h 6857999"/>
              <a:gd name="connsiteX4" fmla="*/ 1296241 w 4079875"/>
              <a:gd name="connsiteY4" fmla="*/ 68579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1296241" y="6857999"/>
                </a:lnTo>
                <a:lnTo>
                  <a:pt x="1296241" y="685798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br>
              <a:rPr lang="en-GB"/>
            </a:br>
            <a:r>
              <a:rPr lang="en-GB"/>
              <a:t>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416800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476673"/>
            <a:ext cx="7416800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770B10-4A32-40F1-BAFF-432607A687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0B3096-2AA9-45BA-B1B1-F09E398CD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855913" y="6381328"/>
            <a:ext cx="5112296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C6C957-512E-4E00-9840-BBBA53EB15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9179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109764-56B9-425C-B3EC-7E8311E4BA6F}"/>
              </a:ext>
            </a:extLst>
          </p:cNvPr>
          <p:cNvSpPr>
            <a:spLocks noGrp="1"/>
          </p:cNvSpPr>
          <p:nvPr userDrawn="1"/>
        </p:nvSpPr>
        <p:spPr>
          <a:xfrm>
            <a:off x="0" y="-12948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2783634 w 4079875"/>
              <a:gd name="connsiteY1" fmla="*/ 0 h 6857999"/>
              <a:gd name="connsiteX2" fmla="*/ 2783634 w 4079875"/>
              <a:gd name="connsiteY2" fmla="*/ 10 h 6857999"/>
              <a:gd name="connsiteX3" fmla="*/ 4079875 w 4079875"/>
              <a:gd name="connsiteY3" fmla="*/ 6857999 h 6857999"/>
              <a:gd name="connsiteX4" fmla="*/ 0 w 4079875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2783634" y="0"/>
                </a:lnTo>
                <a:lnTo>
                  <a:pt x="2783634" y="1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844675"/>
            <a:ext cx="7416800" cy="4176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24338" y="692149"/>
            <a:ext cx="7416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4" name="Snip Diagonal Corner Rectangle 13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4338" y="476673"/>
            <a:ext cx="7416800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B8B2F-33CA-4CBF-8B6C-7C7268BF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2A736-5408-45D9-9369-275B0A4C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B4204-E7C1-488D-B065-6D15848E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137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Elemen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09E6E5-202F-4EBD-B6B6-C65002878FBC}"/>
              </a:ext>
            </a:extLst>
          </p:cNvPr>
          <p:cNvSpPr>
            <a:spLocks noGrp="1"/>
          </p:cNvSpPr>
          <p:nvPr userDrawn="1"/>
        </p:nvSpPr>
        <p:spPr>
          <a:xfrm>
            <a:off x="8112125" y="1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4079875 w 4079875"/>
              <a:gd name="connsiteY1" fmla="*/ 0 h 6857999"/>
              <a:gd name="connsiteX2" fmla="*/ 4079875 w 4079875"/>
              <a:gd name="connsiteY2" fmla="*/ 6857999 h 6857999"/>
              <a:gd name="connsiteX3" fmla="*/ 1296241 w 4079875"/>
              <a:gd name="connsiteY3" fmla="*/ 6857999 h 6857999"/>
              <a:gd name="connsiteX4" fmla="*/ 1296241 w 4079875"/>
              <a:gd name="connsiteY4" fmla="*/ 68579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1296241" y="6857999"/>
                </a:lnTo>
                <a:lnTo>
                  <a:pt x="1296241" y="6857988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416800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476673"/>
            <a:ext cx="7416800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66C45-C248-4F9C-BCE3-3617EFD7D3DB}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6" name="Snip Diagonal Corner Rectangle 13">
              <a:extLst>
                <a:ext uri="{FF2B5EF4-FFF2-40B4-BE49-F238E27FC236}">
                  <a16:creationId xmlns:a16="http://schemas.microsoft.com/office/drawing/2014/main" id="{0D8E4DF7-2DE9-4D26-AEE0-D942BF15AF2F}"/>
                </a:ext>
              </a:extLst>
            </p:cNvPr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EF13A0D-F59A-4CA0-B6DF-A8CFB46D1A8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680F6-7848-419B-870A-118551B8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5F4F5C-6163-48C0-9E87-7A7B6942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8AE0C4-674F-4739-80DC-6E9D1B79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912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8" y="6858000"/>
                </a:lnTo>
                <a:lnTo>
                  <a:pt x="12191998" y="6378574"/>
                </a:lnTo>
                <a:lnTo>
                  <a:pt x="11712573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1075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734450"/>
            <a:ext cx="4079873" cy="5123550"/>
          </a:xfrm>
          <a:custGeom>
            <a:avLst/>
            <a:gdLst/>
            <a:ahLst/>
            <a:cxnLst/>
            <a:rect l="l" t="t" r="r" b="b"/>
            <a:pathLst>
              <a:path w="4079873" h="5123550">
                <a:moveTo>
                  <a:pt x="3111462" y="0"/>
                </a:moveTo>
                <a:lnTo>
                  <a:pt x="4079873" y="5123550"/>
                </a:lnTo>
                <a:lnTo>
                  <a:pt x="2783632" y="5123550"/>
                </a:lnTo>
                <a:lnTo>
                  <a:pt x="2783630" y="5123550"/>
                </a:lnTo>
                <a:lnTo>
                  <a:pt x="0" y="5123550"/>
                </a:lnTo>
                <a:lnTo>
                  <a:pt x="0" y="1102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079875" y="2205038"/>
            <a:ext cx="7561263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50863" y="2205038"/>
            <a:ext cx="2520801" cy="3960812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1" name="Snip Diagonal Corner Rectangle 20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814418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584327"/>
                </a:lnTo>
                <a:lnTo>
                  <a:pt x="12192000" y="2205038"/>
                </a:lnTo>
                <a:lnTo>
                  <a:pt x="12192000" y="2997102"/>
                </a:lnTo>
                <a:lnTo>
                  <a:pt x="12192000" y="2997103"/>
                </a:lnTo>
                <a:lnTo>
                  <a:pt x="12191969" y="2997103"/>
                </a:lnTo>
                <a:lnTo>
                  <a:pt x="0" y="3429000"/>
                </a:lnTo>
                <a:lnTo>
                  <a:pt x="0" y="2997103"/>
                </a:lnTo>
                <a:lnTo>
                  <a:pt x="0" y="2997102"/>
                </a:lnTo>
                <a:lnTo>
                  <a:pt x="0" y="2205038"/>
                </a:lnTo>
                <a:lnTo>
                  <a:pt x="0" y="15843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5375920" cy="6858000"/>
          </a:xfrm>
          <a:custGeom>
            <a:avLst/>
            <a:gdLst/>
            <a:ahLst/>
            <a:cxnLst/>
            <a:rect l="l" t="t" r="r" b="b"/>
            <a:pathLst>
              <a:path w="5375920" h="6858000">
                <a:moveTo>
                  <a:pt x="0" y="0"/>
                </a:moveTo>
                <a:lnTo>
                  <a:pt x="5375920" y="0"/>
                </a:lnTo>
                <a:lnTo>
                  <a:pt x="4079874" y="6857999"/>
                </a:lnTo>
                <a:lnTo>
                  <a:pt x="5375920" y="6857999"/>
                </a:lnTo>
                <a:lnTo>
                  <a:pt x="5375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692149"/>
            <a:ext cx="6192838" cy="93662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750"/>
            <a:ext cx="8136632" cy="14359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8300" y="476673"/>
            <a:ext cx="6192838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5448300" y="3573016"/>
            <a:ext cx="6192838" cy="2448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448301" y="1844674"/>
            <a:ext cx="1943844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536160" y="1844674"/>
            <a:ext cx="2015852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696400" y="1844674"/>
            <a:ext cx="1944738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5" name="Snip Diagonal Corner Rectangle 24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297429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0"/>
            <a:ext cx="6743700" cy="1640690"/>
          </a:xfrm>
          <a:custGeom>
            <a:avLst/>
            <a:gdLst/>
            <a:ahLst/>
            <a:cxnLst/>
            <a:rect l="l" t="t" r="r" b="b"/>
            <a:pathLst>
              <a:path w="6743700" h="1640690">
                <a:moveTo>
                  <a:pt x="0" y="0"/>
                </a:moveTo>
                <a:lnTo>
                  <a:pt x="6743700" y="0"/>
                </a:lnTo>
                <a:lnTo>
                  <a:pt x="6743700" y="1412775"/>
                </a:lnTo>
                <a:lnTo>
                  <a:pt x="6743700" y="1412776"/>
                </a:lnTo>
                <a:lnTo>
                  <a:pt x="6743669" y="1412776"/>
                </a:lnTo>
                <a:lnTo>
                  <a:pt x="309908" y="16406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4897437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743700" y="2205038"/>
            <a:ext cx="4897437" cy="38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1" y="476672"/>
            <a:ext cx="1512540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00256" y="476672"/>
            <a:ext cx="1584176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0128448" y="476672"/>
            <a:ext cx="1512690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7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8" name="Snip Diagonal Corner Rectangle 27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462186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36567"/>
            <a:ext cx="12192000" cy="2421433"/>
          </a:xfrm>
          <a:custGeom>
            <a:avLst/>
            <a:gdLst/>
            <a:ahLst/>
            <a:cxnLst/>
            <a:rect l="l" t="t" r="r" b="b"/>
            <a:pathLst>
              <a:path w="12192000" h="2421433">
                <a:moveTo>
                  <a:pt x="12192000" y="0"/>
                </a:moveTo>
                <a:lnTo>
                  <a:pt x="12192000" y="438471"/>
                </a:lnTo>
                <a:lnTo>
                  <a:pt x="12192000" y="438472"/>
                </a:lnTo>
                <a:lnTo>
                  <a:pt x="12192000" y="1512713"/>
                </a:lnTo>
                <a:lnTo>
                  <a:pt x="12192000" y="1872753"/>
                </a:lnTo>
                <a:lnTo>
                  <a:pt x="12192000" y="2421433"/>
                </a:lnTo>
                <a:lnTo>
                  <a:pt x="0" y="2421433"/>
                </a:lnTo>
                <a:lnTo>
                  <a:pt x="0" y="1872753"/>
                </a:lnTo>
                <a:lnTo>
                  <a:pt x="0" y="1512713"/>
                </a:lnTo>
                <a:lnTo>
                  <a:pt x="0" y="438472"/>
                </a:lnTo>
                <a:lnTo>
                  <a:pt x="0" y="438471"/>
                </a:lnTo>
                <a:lnTo>
                  <a:pt x="31" y="438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4744"/>
          </a:xfrm>
          <a:custGeom>
            <a:avLst/>
            <a:gdLst/>
            <a:ahLst/>
            <a:cxnLst/>
            <a:rect l="l" t="t" r="r" b="b"/>
            <a:pathLst>
              <a:path w="12192000" h="1124744">
                <a:moveTo>
                  <a:pt x="0" y="0"/>
                </a:moveTo>
                <a:lnTo>
                  <a:pt x="12192000" y="0"/>
                </a:lnTo>
                <a:lnTo>
                  <a:pt x="12192000" y="692846"/>
                </a:lnTo>
                <a:lnTo>
                  <a:pt x="12192000" y="692847"/>
                </a:lnTo>
                <a:lnTo>
                  <a:pt x="12191969" y="692847"/>
                </a:lnTo>
                <a:lnTo>
                  <a:pt x="0" y="1124744"/>
                </a:lnTo>
                <a:lnTo>
                  <a:pt x="0" y="692847"/>
                </a:lnTo>
                <a:lnTo>
                  <a:pt x="0" y="6928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1" name="Snip Diagonal Corner Rectangle 20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157787"/>
            <a:ext cx="3528914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367808" y="5157787"/>
            <a:ext cx="3456383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112224" y="5157787"/>
            <a:ext cx="3528913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No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06815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/ Client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A315-51A6-420B-B374-DD5CD2EE0B02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844675"/>
            <a:ext cx="2665412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3356990"/>
            <a:ext cx="2665412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4869200"/>
            <a:ext cx="2665412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335962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335962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35962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16801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616801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16801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8975725" y="1844675"/>
            <a:ext cx="2665413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8975725" y="3356990"/>
            <a:ext cx="2665413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24" hasCustomPrompt="1"/>
          </p:nvPr>
        </p:nvSpPr>
        <p:spPr>
          <a:xfrm>
            <a:off x="8975725" y="4869200"/>
            <a:ext cx="2665413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526920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588" y="549274"/>
            <a:ext cx="10920412" cy="6308726"/>
          </a:xfrm>
          <a:custGeom>
            <a:avLst/>
            <a:gdLst/>
            <a:ahLst/>
            <a:cxnLst/>
            <a:rect l="l" t="t" r="r" b="b"/>
            <a:pathLst>
              <a:path w="10920412" h="6308726">
                <a:moveTo>
                  <a:pt x="10920412" y="0"/>
                </a:moveTo>
                <a:lnTo>
                  <a:pt x="10920412" y="6308726"/>
                </a:lnTo>
                <a:lnTo>
                  <a:pt x="492660" y="6308726"/>
                </a:lnTo>
                <a:lnTo>
                  <a:pt x="0" y="5111973"/>
                </a:lnTo>
                <a:lnTo>
                  <a:pt x="0" y="5111972"/>
                </a:lnTo>
                <a:lnTo>
                  <a:pt x="1" y="5111972"/>
                </a:lnTo>
                <a:lnTo>
                  <a:pt x="1656060" y="2374900"/>
                </a:lnTo>
                <a:close/>
              </a:path>
            </a:pathLst>
          </a:custGeom>
          <a:blipFill>
            <a:blip r:embed="rId2"/>
            <a:srcRect/>
            <a:stretch>
              <a:fillRect l="-1351" r="-1351"/>
            </a:stretch>
          </a:blipFill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GB"/>
          </a:p>
        </p:txBody>
      </p:sp>
      <p:grpSp>
        <p:nvGrpSpPr>
          <p:cNvPr id="11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1464" y="550800"/>
            <a:ext cx="720000" cy="529065"/>
            <a:chOff x="11151163" y="6165850"/>
            <a:chExt cx="489975" cy="360040"/>
          </a:xfrm>
        </p:grpSpPr>
        <p:sp>
          <p:nvSpPr>
            <p:cNvPr id="12" name="Snip Diagonal Corner Rectangle 11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364287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8488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05410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3386741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8964876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wo Contents 2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0617261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26A3-3704-4F73-A379-97628D8C238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1424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575497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9793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904089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575720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240016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904312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4983432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3D9C-3639-4E7D-B410-7CC39E8BE448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856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rgbClr val="848895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744905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icon to add symbol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0863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accent1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 marL="182563" indent="-182563"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2912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icon to add symbol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439815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tx2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18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871864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icon to add symbol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888531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8B3A59-FC07-42ED-B702-608C3345CA5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95601" y="1844828"/>
            <a:ext cx="7200798" cy="316834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2063552" y="170080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42658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3DF88A-8EFC-4063-9027-1A24992ABC7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651072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12EA-2E1A-426F-A2F2-F336791EFBE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84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8104E3-681E-45FB-8165-E38E05302DE2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385596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1656209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428999"/>
            <a:ext cx="4897437" cy="14398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70B3-1A03-4256-9B25-6BC6262B2312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4897437" cy="360586"/>
          </a:xfr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rgbClr val="848895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9804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ega">
    <p:bg>
      <p:bgPr>
        <a:solidFill>
          <a:srgbClr val="848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5" name="Snip Diagonal Corner Rectangle 14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768CA-0DE8-4AEA-B10E-26E5A44387C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0863" y="1844675"/>
            <a:ext cx="11090274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185704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or select picture shape and insert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  <a:p>
            <a:r>
              <a:rPr lang="en-GB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2" y="3032943"/>
            <a:ext cx="11090275" cy="792113"/>
          </a:xfrm>
        </p:spPr>
        <p:txBody>
          <a:bodyPr anchor="ctr" anchorCtr="0"/>
          <a:lstStyle>
            <a:lvl1pPr algn="ctr">
              <a:defRPr sz="48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42363A-7844-4A5F-9151-324B2D147D09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85557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429000"/>
            <a:ext cx="6481241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A975-FD17-4437-B4A2-7C308A55AB12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773372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8B-C82A-46C9-BC41-1DF5D6B9F95E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41770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2086663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339D-7708-49DA-897D-8FF11C5BE98B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6"/>
            <a:ext cx="4320000" cy="2160588"/>
          </a:xfrm>
          <a:prstGeom prst="snip2DiagRect">
            <a:avLst>
              <a:gd name="adj1" fmla="val 46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752230" y="4401108"/>
            <a:ext cx="3888908" cy="176474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320170" y="422111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4652426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9E9-C5A0-4B9C-8C37-BAC743793C36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291" y="1988840"/>
            <a:ext cx="6049334" cy="187220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4221088"/>
            <a:ext cx="6049193" cy="19447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407709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82878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58A7-E6FF-48AC-85C7-42664EEF23F7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45540347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72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FE1-4EE2-4D4E-AE0F-64DDE48087E6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2852920"/>
            <a:ext cx="6049193" cy="33129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270890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241519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5448300" y="0"/>
                </a:lnTo>
                <a:lnTo>
                  <a:pt x="6743700" y="0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84B64-DCF6-4E99-B60E-8EB89106D7D6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692671"/>
            <a:ext cx="4897438" cy="4176192"/>
          </a:xfrm>
        </p:spPr>
        <p:txBody>
          <a:bodyPr anchor="t" anchorCtr="0"/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Thank you text.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013176"/>
            <a:ext cx="4897437" cy="1152674"/>
          </a:xfrm>
        </p:spPr>
        <p:txBody>
          <a:bodyPr anchor="b" anchorCtr="0"/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your contact details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EAF8CA-FC5C-4535-ACA8-5E96E125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5200" y="5623200"/>
            <a:ext cx="720000" cy="529065"/>
            <a:chOff x="11151163" y="6165850"/>
            <a:chExt cx="489975" cy="360040"/>
          </a:xfrm>
        </p:grpSpPr>
        <p:sp>
          <p:nvSpPr>
            <p:cNvPr id="19" name="Snip Diagonal Corner Rectangle 26">
              <a:extLst>
                <a:ext uri="{FF2B5EF4-FFF2-40B4-BE49-F238E27FC236}">
                  <a16:creationId xmlns:a16="http://schemas.microsoft.com/office/drawing/2014/main" id="{6234985F-FD24-4FA4-84C6-A7D41C43E2BD}"/>
                </a:ext>
              </a:extLst>
            </p:cNvPr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21502A9-5AE3-4B16-BCF8-29771F807EAE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374610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1295772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0" y="6858000"/>
                </a:lnTo>
                <a:lnTo>
                  <a:pt x="0" y="6856032"/>
                </a:lnTo>
                <a:close/>
              </a:path>
            </a:pathLst>
          </a:custGeom>
          <a:blipFill>
            <a:blip r:embed="rId2"/>
            <a:srcRect/>
            <a:stretch>
              <a:fillRect l="-2503" r="-78289"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8A9307-BC49-42E2-9815-F4B05E3D1E76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0921138" y="5636104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692671"/>
            <a:ext cx="4897438" cy="4176192"/>
          </a:xfrm>
        </p:spPr>
        <p:txBody>
          <a:bodyPr anchor="t" anchorCtr="0"/>
          <a:lstStyle>
            <a:lvl1pPr algn="l">
              <a:defRPr sz="48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Add Thank you text.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013176"/>
            <a:ext cx="4897437" cy="1152674"/>
          </a:xfrm>
        </p:spPr>
        <p:txBody>
          <a:bodyPr anchor="b" anchorCtr="0"/>
          <a:lstStyle>
            <a:lvl1pPr marL="0" indent="0">
              <a:buFontTx/>
              <a:buNone/>
              <a:defRPr sz="1400" baseline="0">
                <a:solidFill>
                  <a:srgbClr val="848895"/>
                </a:solidFill>
              </a:defRPr>
            </a:lvl1pPr>
          </a:lstStyle>
          <a:p>
            <a:pPr lvl="0"/>
            <a:r>
              <a:rPr lang="en-US"/>
              <a:t>Insert your contact details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295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3E53FC-4E18-4E0E-BD5A-FB580BFA274A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 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165620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428999"/>
            <a:ext cx="4897437" cy="143986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4897437" cy="360586"/>
          </a:xfr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Insert date</a:t>
            </a:r>
            <a:endParaRPr lang="en-GB"/>
          </a:p>
        </p:txBody>
      </p:sp>
      <p:sp>
        <p:nvSpPr>
          <p:cNvPr id="16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60098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3">
  <p:cSld name="1_Highlight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/>
          <p:nvPr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 extrusionOk="0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36"/>
          <p:cNvSpPr/>
          <p:nvPr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 extrusionOk="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rgbClr val="DAD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2" name="Google Shape;72;p36"/>
          <p:cNvSpPr/>
          <p:nvPr/>
        </p:nvSpPr>
        <p:spPr>
          <a:xfrm>
            <a:off x="5448300" y="0"/>
            <a:ext cx="6743700" cy="1640690"/>
          </a:xfrm>
          <a:custGeom>
            <a:avLst/>
            <a:gdLst/>
            <a:ahLst/>
            <a:cxnLst/>
            <a:rect l="l" t="t" r="r" b="b"/>
            <a:pathLst>
              <a:path w="6743700" h="1640690" extrusionOk="0">
                <a:moveTo>
                  <a:pt x="0" y="0"/>
                </a:moveTo>
                <a:lnTo>
                  <a:pt x="6743700" y="0"/>
                </a:lnTo>
                <a:lnTo>
                  <a:pt x="6743700" y="1412775"/>
                </a:lnTo>
                <a:lnTo>
                  <a:pt x="6743700" y="1412776"/>
                </a:lnTo>
                <a:lnTo>
                  <a:pt x="6743669" y="1412776"/>
                </a:lnTo>
                <a:lnTo>
                  <a:pt x="309908" y="16406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1055688" y="6381750"/>
            <a:ext cx="1800225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2855913" y="6381328"/>
            <a:ext cx="8136632" cy="14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550863" y="6381750"/>
            <a:ext cx="504825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>
            <a:off x="550863" y="476673"/>
            <a:ext cx="489743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2"/>
          </p:nvPr>
        </p:nvSpPr>
        <p:spPr>
          <a:xfrm>
            <a:off x="550863" y="2205038"/>
            <a:ext cx="4897437" cy="38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3"/>
          </p:nvPr>
        </p:nvSpPr>
        <p:spPr>
          <a:xfrm>
            <a:off x="6743700" y="2205038"/>
            <a:ext cx="4897437" cy="38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4"/>
          </p:nvPr>
        </p:nvSpPr>
        <p:spPr>
          <a:xfrm>
            <a:off x="6743701" y="476672"/>
            <a:ext cx="1512540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 sz="14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5"/>
          </p:nvPr>
        </p:nvSpPr>
        <p:spPr>
          <a:xfrm>
            <a:off x="8400256" y="476672"/>
            <a:ext cx="1584176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 sz="14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6"/>
          </p:nvPr>
        </p:nvSpPr>
        <p:spPr>
          <a:xfrm>
            <a:off x="10128448" y="476672"/>
            <a:ext cx="1512690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 sz="14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4495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844824"/>
            <a:ext cx="11090275" cy="4321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494471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1412776"/>
            <a:ext cx="6743700" cy="5445224"/>
          </a:xfrm>
          <a:custGeom>
            <a:avLst/>
            <a:gdLst/>
            <a:ahLst/>
            <a:cxnLst/>
            <a:rect l="l" t="t" r="r" b="b"/>
            <a:pathLst>
              <a:path w="6743700" h="5445224">
                <a:moveTo>
                  <a:pt x="6743699" y="4965798"/>
                </a:moveTo>
                <a:lnTo>
                  <a:pt x="6264274" y="5445223"/>
                </a:lnTo>
                <a:lnTo>
                  <a:pt x="6743699" y="5445223"/>
                </a:lnTo>
                <a:close/>
                <a:moveTo>
                  <a:pt x="6743669" y="0"/>
                </a:moveTo>
                <a:lnTo>
                  <a:pt x="6743700" y="0"/>
                </a:lnTo>
                <a:lnTo>
                  <a:pt x="6743700" y="5445224"/>
                </a:lnTo>
                <a:lnTo>
                  <a:pt x="0" y="5445224"/>
                </a:lnTo>
                <a:lnTo>
                  <a:pt x="0" y="5443256"/>
                </a:lnTo>
                <a:lnTo>
                  <a:pt x="990241" y="20381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16000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change picture (</a:t>
            </a:r>
            <a:r>
              <a:rPr lang="en-US"/>
              <a:t>Download more pictures from brand.qt.io</a:t>
            </a:r>
            <a:endParaRPr lang="en-GB"/>
          </a:p>
        </p:txBody>
      </p:sp>
      <p:sp>
        <p:nvSpPr>
          <p:cNvPr id="1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127125" y="2852936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50863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1</a:t>
            </a:r>
            <a:endParaRPr lang="fi-FI"/>
          </a:p>
        </p:txBody>
      </p:sp>
      <p:sp>
        <p:nvSpPr>
          <p:cNvPr id="24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50863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2</a:t>
            </a:r>
            <a:endParaRPr lang="fi-FI"/>
          </a:p>
        </p:txBody>
      </p:sp>
      <p:sp>
        <p:nvSpPr>
          <p:cNvPr id="25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0863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3</a:t>
            </a:r>
            <a:endParaRPr lang="fi-FI"/>
          </a:p>
        </p:txBody>
      </p:sp>
      <p:sp>
        <p:nvSpPr>
          <p:cNvPr id="26" name="Text Placeholder 2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863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4</a:t>
            </a:r>
            <a:endParaRPr lang="fi-FI"/>
          </a:p>
        </p:txBody>
      </p:sp>
      <p:sp>
        <p:nvSpPr>
          <p:cNvPr id="27" name="Text Placeholder 2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50863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5</a:t>
            </a:r>
            <a:endParaRPr lang="fi-FI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127125" y="3429769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1127125" y="4005833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7125" y="4581215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1127125" y="5157961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3486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5877271"/>
          </a:xfrm>
          <a:custGeom>
            <a:avLst/>
            <a:gdLst/>
            <a:ahLst/>
            <a:cxnLst/>
            <a:rect l="l" t="t" r="r" b="b"/>
            <a:pathLst>
              <a:path w="12192000" h="5877271">
                <a:moveTo>
                  <a:pt x="0" y="0"/>
                </a:moveTo>
                <a:lnTo>
                  <a:pt x="12192000" y="0"/>
                </a:lnTo>
                <a:lnTo>
                  <a:pt x="12192000" y="4580284"/>
                </a:lnTo>
                <a:lnTo>
                  <a:pt x="0" y="5877271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change picture (</a:t>
            </a:r>
            <a:r>
              <a:rPr lang="en-US"/>
              <a:t>Download more pictures from brand.qt.io</a:t>
            </a:r>
            <a:r>
              <a:rPr lang="en-GB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096000" y="5734945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5121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688" y="6381750"/>
            <a:ext cx="1800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fld id="{974D56EB-9AD8-48D7-84B0-1A78B762FDFF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912" y="6381750"/>
            <a:ext cx="8785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381750"/>
            <a:ext cx="5048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ight Tri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(c)" hidden="1">
            <a:extLst>
              <a:ext uri="{FF2B5EF4-FFF2-40B4-BE49-F238E27FC236}">
                <a16:creationId xmlns:a16="http://schemas.microsoft.com/office/drawing/2014/main" id="{7663D930-5DA0-4A6B-853E-BFCE7001B254}"/>
              </a:ext>
            </a:extLst>
          </p:cNvPr>
          <p:cNvSpPr txBox="1"/>
          <p:nvPr userDrawn="1"/>
        </p:nvSpPr>
        <p:spPr>
          <a:xfrm>
            <a:off x="11940030" y="6891795"/>
            <a:ext cx="2452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err="1">
                <a:solidFill>
                  <a:schemeClr val="bg1"/>
                </a:solidFill>
                <a:latin typeface="+mn-lt"/>
              </a:rPr>
              <a:t>qt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err="1">
                <a:solidFill>
                  <a:schemeClr val="bg1"/>
                </a:solidFill>
                <a:latin typeface="+mn-lt"/>
              </a:rPr>
              <a:t>company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E601D979-B9D8-4376-8EDA-B75676E7E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49" r:id="rId5"/>
    <p:sldLayoutId id="2147483660" r:id="rId6"/>
    <p:sldLayoutId id="2147483650" r:id="rId7"/>
    <p:sldLayoutId id="2147483695" r:id="rId8"/>
    <p:sldLayoutId id="2147483651" r:id="rId9"/>
    <p:sldLayoutId id="2147483699" r:id="rId10"/>
    <p:sldLayoutId id="2147483652" r:id="rId11"/>
    <p:sldLayoutId id="2147483697" r:id="rId12"/>
    <p:sldLayoutId id="2147483698" r:id="rId13"/>
    <p:sldLayoutId id="2147483690" r:id="rId14"/>
    <p:sldLayoutId id="2147483707" r:id="rId15"/>
    <p:sldLayoutId id="2147483710" r:id="rId16"/>
    <p:sldLayoutId id="2147483653" r:id="rId17"/>
    <p:sldLayoutId id="2147483654" r:id="rId18"/>
    <p:sldLayoutId id="2147483712" r:id="rId19"/>
    <p:sldLayoutId id="2147483665" r:id="rId20"/>
    <p:sldLayoutId id="2147483704" r:id="rId21"/>
    <p:sldLayoutId id="2147483691" r:id="rId22"/>
    <p:sldLayoutId id="2147483666" r:id="rId23"/>
    <p:sldLayoutId id="2147483664" r:id="rId24"/>
    <p:sldLayoutId id="2147483692" r:id="rId25"/>
    <p:sldLayoutId id="2147483708" r:id="rId26"/>
    <p:sldLayoutId id="2147483662" r:id="rId27"/>
    <p:sldLayoutId id="2147483669" r:id="rId28"/>
    <p:sldLayoutId id="2147483674" r:id="rId29"/>
    <p:sldLayoutId id="2147483681" r:id="rId30"/>
    <p:sldLayoutId id="2147483682" r:id="rId31"/>
    <p:sldLayoutId id="2147483715" r:id="rId32"/>
    <p:sldLayoutId id="2147483716" r:id="rId33"/>
    <p:sldLayoutId id="2147483670" r:id="rId34"/>
    <p:sldLayoutId id="2147483702" r:id="rId35"/>
    <p:sldLayoutId id="2147483706" r:id="rId36"/>
    <p:sldLayoutId id="2147483709" r:id="rId37"/>
    <p:sldLayoutId id="2147483711" r:id="rId38"/>
    <p:sldLayoutId id="2147483683" r:id="rId39"/>
    <p:sldLayoutId id="2147483688" r:id="rId40"/>
    <p:sldLayoutId id="2147483700" r:id="rId41"/>
    <p:sldLayoutId id="2147483689" r:id="rId42"/>
    <p:sldLayoutId id="2147483701" r:id="rId43"/>
    <p:sldLayoutId id="2147483667" r:id="rId44"/>
    <p:sldLayoutId id="2147483685" r:id="rId45"/>
    <p:sldLayoutId id="2147483684" r:id="rId46"/>
    <p:sldLayoutId id="2147483671" r:id="rId47"/>
    <p:sldLayoutId id="2147483655" r:id="rId48"/>
    <p:sldLayoutId id="2147483686" r:id="rId49"/>
    <p:sldLayoutId id="2147483687" r:id="rId50"/>
    <p:sldLayoutId id="2147483673" r:id="rId51"/>
    <p:sldLayoutId id="2147483675" r:id="rId52"/>
    <p:sldLayoutId id="2147483676" r:id="rId53"/>
    <p:sldLayoutId id="2147483677" r:id="rId54"/>
    <p:sldLayoutId id="2147483678" r:id="rId55"/>
    <p:sldLayoutId id="2147483679" r:id="rId56"/>
    <p:sldLayoutId id="2147483680" r:id="rId57"/>
    <p:sldLayoutId id="2147483663" r:id="rId58"/>
    <p:sldLayoutId id="2147483672" r:id="rId59"/>
    <p:sldLayoutId id="2147483717" r:id="rId60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Titillium Web" panose="00000500000000000000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4625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088" indent="-174625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213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988" indent="-184150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qt.io/cgit/qt/qtwebengine.git/tree/src/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odereview.qt-project.org/q/project:qt/qtspeec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qt.io/New_Features_in_Qt_6.2" TargetMode="External"/><Relationship Id="rId2" Type="http://schemas.openxmlformats.org/officeDocument/2006/relationships/hyperlink" Target="https://wiki.qt.io/New_Features_in_Qt_6.1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wuuyzR7dqf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s://blog.basyskom.com/2021/porting-a-qt-5-application-to-qt-6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hyperlink" Target="https://bcairns.medium.com/migrating-from-qt-5-to-qt-6-ef6eda65c00b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qt.io/qtws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qt.io/blog/2019/08/07/technical-vision-qt-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Pdm6dbrQ2OM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09102B"/>
                </a:solidFill>
                <a:effectLst/>
                <a:latin typeface="Titillium Web" panose="020B0604020202020204" charset="0"/>
              </a:rPr>
              <a:t>Qt 6.2 LTS vs. Qt 5.15: The big feature parity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Maurice Kalinowski</a:t>
            </a:r>
          </a:p>
          <a:p>
            <a:r>
              <a:rPr lang="en-US" dirty="0"/>
              <a:t>Product Director, Technical PM @TQtC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F80-94F6-4B58-A5A4-91A857934CB0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2021/09/14</a:t>
            </a:r>
          </a:p>
        </p:txBody>
      </p:sp>
    </p:spTree>
    <p:extLst>
      <p:ext uri="{BB962C8B-B14F-4D97-AF65-F5344CB8AC3E}">
        <p14:creationId xmlns:p14="http://schemas.microsoft.com/office/powerpoint/2010/main" val="126306285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8D3B80C-710F-41F1-9853-0DD8291B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Modernization, Updates, Refactorings...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241E0-F984-455B-9265-431485E0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8B5E4-AF4D-413D-9404-68A8E58E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E9F1C-9F3D-4BD8-A42B-440D935F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10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97D0A73-3239-4C33-B29A-546D9DD75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BC31B5-ED30-4165-BB2D-E450CF0F215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Platforms</a:t>
            </a:r>
          </a:p>
          <a:p>
            <a:pPr lvl="1"/>
            <a:r>
              <a:rPr lang="de-DE" dirty="0"/>
              <a:t>Mac on ARM</a:t>
            </a:r>
          </a:p>
          <a:p>
            <a:pPr lvl="1"/>
            <a:r>
              <a:rPr lang="de-DE" dirty="0"/>
              <a:t>Windows on ARM</a:t>
            </a:r>
          </a:p>
          <a:p>
            <a:pPr lvl="1"/>
            <a:r>
              <a:rPr lang="de-DE" dirty="0"/>
              <a:t>WebAssembly</a:t>
            </a:r>
          </a:p>
          <a:p>
            <a:pPr lvl="1"/>
            <a:r>
              <a:rPr lang="de-DE" dirty="0"/>
              <a:t>Latest Android and iOS</a:t>
            </a:r>
          </a:p>
          <a:p>
            <a:r>
              <a:rPr lang="de-DE" dirty="0"/>
              <a:t>C++17</a:t>
            </a:r>
          </a:p>
          <a:p>
            <a:r>
              <a:rPr lang="de-DE" dirty="0"/>
              <a:t>Qt Quick Controls Desktop Styles</a:t>
            </a:r>
          </a:p>
          <a:p>
            <a:r>
              <a:rPr lang="de-DE" dirty="0"/>
              <a:t>HiDPI</a:t>
            </a:r>
          </a:p>
          <a:p>
            <a:r>
              <a:rPr lang="de-DE" dirty="0"/>
              <a:t>Native Interfaces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FD0CE43-2A1B-45DB-861A-2C9C44081D08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/>
              <a:t>Qt for Python</a:t>
            </a:r>
          </a:p>
          <a:p>
            <a:pPr lvl="1"/>
            <a:r>
              <a:rPr lang="de-DE" dirty="0"/>
              <a:t>All modules available to Python bindings</a:t>
            </a:r>
          </a:p>
          <a:p>
            <a:pPr lvl="1"/>
            <a:r>
              <a:rPr lang="de-DE" dirty="0"/>
              <a:t>Shiboken generator</a:t>
            </a:r>
          </a:p>
          <a:p>
            <a:r>
              <a:rPr lang="de-DE" dirty="0"/>
              <a:t>QML Tooling</a:t>
            </a:r>
          </a:p>
          <a:p>
            <a:pPr lvl="1"/>
            <a:r>
              <a:rPr lang="de-DE" dirty="0"/>
              <a:t>qmllint, qmlformat</a:t>
            </a:r>
          </a:p>
          <a:p>
            <a:r>
              <a:rPr lang="de-DE" dirty="0"/>
              <a:t>Renewed Property System</a:t>
            </a:r>
          </a:p>
          <a:p>
            <a:r>
              <a:rPr lang="de-DE" dirty="0"/>
              <a:t>C++ Bindings</a:t>
            </a:r>
          </a:p>
          <a:p>
            <a:r>
              <a:rPr lang="de-DE" dirty="0"/>
              <a:t>Package Management</a:t>
            </a:r>
          </a:p>
        </p:txBody>
      </p:sp>
    </p:spTree>
    <p:extLst>
      <p:ext uri="{BB962C8B-B14F-4D97-AF65-F5344CB8AC3E}">
        <p14:creationId xmlns:p14="http://schemas.microsoft.com/office/powerpoint/2010/main" val="29614742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6"/>
          <p:cNvSpPr txBox="1">
            <a:spLocks noGrp="1"/>
          </p:cNvSpPr>
          <p:nvPr>
            <p:ph type="body" idx="4294967295"/>
          </p:nvPr>
        </p:nvSpPr>
        <p:spPr>
          <a:xfrm>
            <a:off x="4993100" y="749245"/>
            <a:ext cx="48975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39750" lvl="1" indent="-1825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›"/>
            </a:pPr>
            <a:r>
              <a:rPr lang="en-US"/>
              <a:t>QVariant and QMetaType sharing infrastructure</a:t>
            </a:r>
            <a:endParaRPr/>
          </a:p>
          <a:p>
            <a:pPr marL="898525" lvl="2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</a:pPr>
            <a:r>
              <a:rPr lang="en-US"/>
              <a:t>Fast lookup</a:t>
            </a:r>
            <a:endParaRPr/>
          </a:p>
          <a:p>
            <a:pPr marL="898525" lvl="2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</a:pPr>
            <a:r>
              <a:rPr lang="en-US"/>
              <a:t>Compile-time type checking</a:t>
            </a:r>
            <a:endParaRPr/>
          </a:p>
          <a:p>
            <a:pPr marL="539750" lvl="1" indent="-1825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›"/>
            </a:pPr>
            <a:r>
              <a:rPr lang="en-US"/>
              <a:t>QHash/QMap improvements</a:t>
            </a:r>
            <a:endParaRPr/>
          </a:p>
          <a:p>
            <a:pPr marL="539750" lvl="1" indent="-1825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›"/>
            </a:pPr>
            <a:r>
              <a:rPr lang="en-US"/>
              <a:t>QRegularExpression based on PCRE2</a:t>
            </a:r>
            <a:endParaRPr/>
          </a:p>
          <a:p>
            <a:pPr marL="539750" lvl="1" indent="-1825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›"/>
            </a:pPr>
            <a:r>
              <a:rPr lang="en-US"/>
              <a:t>...</a:t>
            </a:r>
            <a:endParaRPr/>
          </a:p>
        </p:txBody>
      </p:sp>
      <p:sp>
        <p:nvSpPr>
          <p:cNvPr id="909" name="Google Shape;909;p16"/>
          <p:cNvSpPr txBox="1"/>
          <p:nvPr/>
        </p:nvSpPr>
        <p:spPr>
          <a:xfrm>
            <a:off x="550875" y="3068438"/>
            <a:ext cx="29502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changes under the hood</a:t>
            </a:r>
            <a:endParaRPr sz="3400" b="1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0" name="Google Shape;910;p16"/>
          <p:cNvSpPr txBox="1"/>
          <p:nvPr/>
        </p:nvSpPr>
        <p:spPr>
          <a:xfrm>
            <a:off x="550863" y="2852960"/>
            <a:ext cx="4897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9102B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WHAT‘S MORE?</a:t>
            </a:r>
            <a:endParaRPr sz="1200">
              <a:solidFill>
                <a:srgbClr val="09102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14" name="Google Shape;914;p16"/>
          <p:cNvCxnSpPr/>
          <p:nvPr/>
        </p:nvCxnSpPr>
        <p:spPr>
          <a:xfrm>
            <a:off x="3753850" y="3549325"/>
            <a:ext cx="7989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915" name="Google Shape;915;p16"/>
          <p:cNvCxnSpPr/>
          <p:nvPr/>
        </p:nvCxnSpPr>
        <p:spPr>
          <a:xfrm rot="10800000">
            <a:off x="5402175" y="2853025"/>
            <a:ext cx="0" cy="69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16"/>
          <p:cNvCxnSpPr/>
          <p:nvPr/>
        </p:nvCxnSpPr>
        <p:spPr>
          <a:xfrm>
            <a:off x="5438275" y="2852950"/>
            <a:ext cx="360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917" name="Google Shape;917;p16"/>
          <p:cNvSpPr txBox="1"/>
          <p:nvPr/>
        </p:nvSpPr>
        <p:spPr>
          <a:xfrm rot="-5400000" flipH="1">
            <a:off x="4239325" y="2366100"/>
            <a:ext cx="175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7C8A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PERFORMANCE</a:t>
            </a:r>
            <a:endParaRPr sz="1800" b="1">
              <a:solidFill>
                <a:srgbClr val="707C8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918" name="Google Shape;918;p16"/>
          <p:cNvGrpSpPr/>
          <p:nvPr/>
        </p:nvGrpSpPr>
        <p:grpSpPr>
          <a:xfrm>
            <a:off x="8133450" y="3549325"/>
            <a:ext cx="501075" cy="696375"/>
            <a:chOff x="6196175" y="5469475"/>
            <a:chExt cx="501075" cy="696375"/>
          </a:xfrm>
        </p:grpSpPr>
        <p:cxnSp>
          <p:nvCxnSpPr>
            <p:cNvPr id="919" name="Google Shape;919;p16"/>
            <p:cNvCxnSpPr/>
            <p:nvPr/>
          </p:nvCxnSpPr>
          <p:spPr>
            <a:xfrm>
              <a:off x="6196175" y="5469475"/>
              <a:ext cx="0" cy="696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6"/>
            <p:cNvCxnSpPr/>
            <p:nvPr/>
          </p:nvCxnSpPr>
          <p:spPr>
            <a:xfrm>
              <a:off x="6276050" y="6165850"/>
              <a:ext cx="42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921" name="Google Shape;921;p16"/>
          <p:cNvSpPr txBox="1"/>
          <p:nvPr/>
        </p:nvSpPr>
        <p:spPr>
          <a:xfrm rot="-5400000" flipH="1">
            <a:off x="6927588" y="4327175"/>
            <a:ext cx="175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7C8A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CONVENIENCE</a:t>
            </a:r>
            <a:endParaRPr sz="1800" b="1">
              <a:solidFill>
                <a:srgbClr val="707C8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22" name="Google Shape;922;p16"/>
          <p:cNvSpPr txBox="1">
            <a:spLocks noGrp="1"/>
          </p:cNvSpPr>
          <p:nvPr>
            <p:ph type="body" idx="4294967295"/>
          </p:nvPr>
        </p:nvSpPr>
        <p:spPr>
          <a:xfrm>
            <a:off x="7735700" y="4378025"/>
            <a:ext cx="4897500" cy="20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9750" lvl="1" indent="-18256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›"/>
            </a:pPr>
            <a:r>
              <a:rPr lang="en-US"/>
              <a:t>Containers updated to support 64bit</a:t>
            </a:r>
            <a:endParaRPr/>
          </a:p>
          <a:p>
            <a:pPr marL="539750" lvl="1" indent="-18256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›"/>
            </a:pPr>
            <a:r>
              <a:rPr lang="en-US"/>
              <a:t>QList QVector merged</a:t>
            </a:r>
            <a:endParaRPr/>
          </a:p>
          <a:p>
            <a:pPr marL="539750" lvl="1" indent="-18256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›"/>
            </a:pPr>
            <a:r>
              <a:rPr lang="en-US"/>
              <a:t>String handling updates</a:t>
            </a:r>
            <a:endParaRPr/>
          </a:p>
          <a:p>
            <a:pPr marL="539750" lvl="1" indent="-18256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›"/>
            </a:pPr>
            <a:r>
              <a:rPr lang="en-US"/>
              <a:t>All text handling Unicode based</a:t>
            </a:r>
            <a:endParaRPr/>
          </a:p>
          <a:p>
            <a:pPr marL="898525" lvl="2" indent="-184150" algn="l" rtl="0">
              <a:spcBef>
                <a:spcPts val="600"/>
              </a:spcBef>
              <a:spcAft>
                <a:spcPts val="0"/>
              </a:spcAft>
              <a:buSzPts val="1600"/>
              <a:buChar char="›"/>
            </a:pPr>
            <a:r>
              <a:rPr lang="en-US"/>
              <a:t>No more need for manual conversion</a:t>
            </a:r>
            <a:endParaRPr/>
          </a:p>
          <a:p>
            <a:pPr marL="898525" lvl="2" indent="-184150" algn="l" rtl="0">
              <a:spcBef>
                <a:spcPts val="600"/>
              </a:spcBef>
              <a:spcAft>
                <a:spcPts val="0"/>
              </a:spcAft>
              <a:buSzPts val="1600"/>
              <a:buChar char="›"/>
            </a:pPr>
            <a:r>
              <a:rPr lang="en-US"/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519767-E7B9-4B61-9D2C-9039D53A2E4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6" b="7499"/>
          <a:stretch/>
        </p:blipFill>
        <p:spPr>
          <a:xfrm>
            <a:off x="20" y="2"/>
            <a:ext cx="12191980" cy="5877271"/>
          </a:xfrm>
          <a:noFill/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5A60159-916F-4257-B81E-CF3C6D96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81750"/>
            <a:ext cx="18002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fld id="{822EA8A3-ED0B-4CC0-A7BA-3A85DD603AED}" type="datetime3">
              <a:rPr lang="en-US" smtClean="0"/>
              <a:pPr>
                <a:spcAft>
                  <a:spcPts val="600"/>
                </a:spcAft>
              </a:pPr>
              <a:t>15 September 2021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473081B-32E2-437C-A7EF-203E30A8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2" y="6381750"/>
            <a:ext cx="87852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The Qt Company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373F26B-A407-4194-938C-1D1DBE67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81750"/>
            <a:ext cx="5048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77F58-CC10-40A9-BC63-73EFF26658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>
            <a:normAutofit/>
          </a:bodyPr>
          <a:lstStyle/>
          <a:p>
            <a:r>
              <a:rPr lang="de-DE" dirty="0"/>
              <a:t>From 6.0 to today, 6.2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6DFAE03-8FFC-4D07-89AA-2F49291659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734945"/>
            <a:ext cx="432000" cy="432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7F99FF6-1F5B-4C41-9B2C-370FF7E293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BB9B597-7249-49A3-9181-313F0635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23B12EA-2E1A-426F-A2F2-F336791EFBE0}" type="datetime3">
              <a:rPr lang="en-US" smtClean="0"/>
              <a:pPr>
                <a:spcAft>
                  <a:spcPts val="600"/>
                </a:spcAft>
              </a:pPr>
              <a:t>15 September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FBCF4-2EDA-4A8B-9D43-0E89DC28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The Qt Company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D6A27C9-15CB-4A9D-A046-C63C38E3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149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EEB5C-D9C8-4541-802A-D2211F307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Qt Framework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C22DF-CEBB-A442-AB34-8E5428AC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Module migration / updates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9ED53-16A1-491F-9D22-7BD6757CE417}"/>
              </a:ext>
            </a:extLst>
          </p:cNvPr>
          <p:cNvCxnSpPr>
            <a:cxnSpLocks/>
          </p:cNvCxnSpPr>
          <p:nvPr/>
        </p:nvCxnSpPr>
        <p:spPr>
          <a:xfrm>
            <a:off x="4323776" y="2554407"/>
            <a:ext cx="0" cy="394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DFAB6D-B3E7-42D4-9DA2-82EA0239677F}"/>
              </a:ext>
            </a:extLst>
          </p:cNvPr>
          <p:cNvCxnSpPr>
            <a:cxnSpLocks/>
          </p:cNvCxnSpPr>
          <p:nvPr/>
        </p:nvCxnSpPr>
        <p:spPr>
          <a:xfrm>
            <a:off x="7587975" y="2574960"/>
            <a:ext cx="0" cy="39425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4ACEA1-183F-5147-B6EF-97874108C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839853"/>
              </p:ext>
            </p:extLst>
          </p:nvPr>
        </p:nvGraphicFramePr>
        <p:xfrm>
          <a:off x="550861" y="1370608"/>
          <a:ext cx="10867099" cy="122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88B9C39C-194E-424F-9A88-D89C9AFA5D94}"/>
              </a:ext>
            </a:extLst>
          </p:cNvPr>
          <p:cNvSpPr/>
          <p:nvPr/>
        </p:nvSpPr>
        <p:spPr>
          <a:xfrm>
            <a:off x="497976" y="2117630"/>
            <a:ext cx="1961140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>
                <a:ea typeface="+mn-lt"/>
                <a:cs typeface="+mn-lt"/>
              </a:rPr>
              <a:t>Available</a:t>
            </a:r>
            <a:endParaRPr lang="en-US" sz="2400" dirty="0"/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Core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Gui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Network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QML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Quick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Quick Controls 2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Quick 3D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SQL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Widgets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Concurrent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Dbus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Help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OpenGL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33BD9353-0988-499B-AFA1-D8F437C534E3}"/>
              </a:ext>
            </a:extLst>
          </p:cNvPr>
          <p:cNvSpPr txBox="1"/>
          <p:nvPr/>
        </p:nvSpPr>
        <p:spPr>
          <a:xfrm>
            <a:off x="4785938" y="2135102"/>
            <a:ext cx="248701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b="1" dirty="0">
                <a:ea typeface="+mn-lt"/>
                <a:cs typeface="+mn-lt"/>
              </a:rPr>
              <a:t>Available</a:t>
            </a:r>
            <a:endParaRPr lang="it-IT" sz="1200" dirty="0">
              <a:ea typeface="+mn-lt"/>
              <a:cs typeface="+mn-lt"/>
            </a:endParaRP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Active Qt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ScXML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Virtual Keyboard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Charts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Data Visualization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Device Utilities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A4E642D-55EF-4F42-96EC-2A30E7EA070B}"/>
              </a:ext>
            </a:extLst>
          </p:cNvPr>
          <p:cNvSpPr txBox="1"/>
          <p:nvPr/>
        </p:nvSpPr>
        <p:spPr>
          <a:xfrm>
            <a:off x="8189287" y="2115395"/>
            <a:ext cx="248701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 b="1" dirty="0">
                <a:ea typeface="+mn-lt"/>
                <a:cs typeface="+mn-lt"/>
              </a:rPr>
              <a:t>Available</a:t>
            </a:r>
            <a:endParaRPr lang="it-IT" sz="1200" dirty="0">
              <a:ea typeface="+mn-lt"/>
              <a:cs typeface="+mn-lt"/>
            </a:endParaRP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Bluetooth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Quick Dialogs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Positioning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Multimedia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Remote Objects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Sensors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SerialBus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SerialPort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WebEngine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WebSockets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WebChannel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WebView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Android Extras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Lottie Animation</a:t>
            </a:r>
          </a:p>
          <a:p>
            <a:pPr marL="171450" indent="-27432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NFC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E7F9F-5CEF-4CC4-B6A1-F8D6FEA94F82}"/>
              </a:ext>
            </a:extLst>
          </p:cNvPr>
          <p:cNvSpPr/>
          <p:nvPr/>
        </p:nvSpPr>
        <p:spPr>
          <a:xfrm>
            <a:off x="2230603" y="2287782"/>
            <a:ext cx="1961140" cy="26314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Printing Support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Quick Timeline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SVG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UI Tools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XML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5 Compat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Shader Tools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Image Formats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3D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200" dirty="0">
                <a:ea typeface="+mn-lt"/>
                <a:cs typeface="+mn-lt"/>
              </a:rPr>
              <a:t>Qt Network Authorization</a:t>
            </a:r>
            <a:endParaRPr lang="it-IT" sz="1100" dirty="0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it-IT" sz="1100" dirty="0">
                <a:ea typeface="+mn-lt"/>
                <a:cs typeface="+mn-lt"/>
              </a:rPr>
              <a:t>Qt CoAP (M2M AddOn)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100" dirty="0">
                <a:ea typeface="+mn-lt"/>
                <a:cs typeface="+mn-lt"/>
              </a:rPr>
              <a:t>Qt MQTT (M2M AddOn)</a:t>
            </a:r>
          </a:p>
          <a:p>
            <a:pPr marL="285750" indent="-285750">
              <a:buFont typeface="Wingdings,Sans-Serif"/>
              <a:buChar char="§"/>
            </a:pPr>
            <a:r>
              <a:rPr lang="it-IT" sz="1100" dirty="0">
                <a:ea typeface="+mn-lt"/>
                <a:cs typeface="+mn-lt"/>
              </a:rPr>
              <a:t>Qt OpcUA (M2M AddOn)</a:t>
            </a:r>
            <a:endParaRPr lang="it-IT" sz="1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15182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ECC30-DFE2-47D3-AD4E-6A8DC263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about module...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D36E9-E3C0-4120-94DA-21A7DE2E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4F152-07C2-4CD1-9C1C-F43A6DA8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9219-773D-493A-9BF6-0446B2B0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405B4E-2D32-4E26-9577-70510964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8DD8DC-ECE9-4C59-91C0-BEED9A9AC00A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de-DE" dirty="0"/>
              <a:t>A very small fraction of modules have not been migrated to Qt 6</a:t>
            </a:r>
          </a:p>
          <a:p>
            <a:r>
              <a:rPr lang="de-DE" dirty="0"/>
              <a:t>This does not imply permanent removal or such from Qt</a:t>
            </a:r>
          </a:p>
          <a:p>
            <a:pPr lvl="1"/>
            <a:r>
              <a:rPr lang="de-DE" dirty="0"/>
              <a:t>Individual decisions based on demand and technical approach</a:t>
            </a:r>
          </a:p>
          <a:p>
            <a:r>
              <a:rPr lang="de-DE" dirty="0"/>
              <a:t>We are actively monitoring and listening to the feedback from all angles, </a:t>
            </a:r>
            <a:r>
              <a:rPr lang="de-DE" b="1" dirty="0"/>
              <a:t>Open Source </a:t>
            </a:r>
            <a:r>
              <a:rPr lang="de-DE" dirty="0"/>
              <a:t>and </a:t>
            </a:r>
            <a:r>
              <a:rPr lang="de-DE" b="1" dirty="0"/>
              <a:t>Customers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8D808F-6FCC-400B-BFC6-B3A09916C9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Qt PDF</a:t>
            </a:r>
          </a:p>
          <a:p>
            <a:pPr lvl="1"/>
            <a:r>
              <a:rPr lang="de-DE" dirty="0"/>
              <a:t>Chromium dependencies</a:t>
            </a:r>
          </a:p>
          <a:p>
            <a:pPr lvl="1"/>
            <a:r>
              <a:rPr lang="de-DE" dirty="0"/>
              <a:t>Active progress </a:t>
            </a:r>
            <a:r>
              <a:rPr lang="de-DE" dirty="0">
                <a:hlinkClick r:id="rId3"/>
              </a:rPr>
              <a:t>https://code.qt.io/cgit/qt/qtwebengine.git/tree/src/pdf</a:t>
            </a:r>
            <a:r>
              <a:rPr lang="de-DE" dirty="0"/>
              <a:t> </a:t>
            </a:r>
          </a:p>
          <a:p>
            <a:r>
              <a:rPr lang="de-DE" dirty="0"/>
              <a:t>Qt Speech</a:t>
            </a:r>
          </a:p>
          <a:p>
            <a:pPr lvl="1"/>
            <a:r>
              <a:rPr lang="de-DE" dirty="0"/>
              <a:t>Active contributions </a:t>
            </a:r>
            <a:r>
              <a:rPr lang="de-DE" dirty="0">
                <a:hlinkClick r:id="rId4"/>
              </a:rPr>
              <a:t>https://codereview.qt-project.org/q/project:qt/qtspeech</a:t>
            </a:r>
            <a:endParaRPr lang="de-DE" dirty="0"/>
          </a:p>
          <a:p>
            <a:pPr lvl="1"/>
            <a:r>
              <a:rPr lang="de-DE" dirty="0"/>
              <a:t>Design Decisions pending</a:t>
            </a:r>
          </a:p>
          <a:p>
            <a:r>
              <a:rPr lang="de-DE" dirty="0"/>
              <a:t>Qt Gamepad</a:t>
            </a:r>
          </a:p>
          <a:p>
            <a:pPr lvl="1"/>
            <a:r>
              <a:rPr lang="de-DE" dirty="0"/>
              <a:t>Design Decisions pending</a:t>
            </a:r>
          </a:p>
          <a:p>
            <a:r>
              <a:rPr lang="de-DE" dirty="0"/>
              <a:t>Qt Location</a:t>
            </a:r>
          </a:p>
          <a:p>
            <a:pPr lvl="1"/>
            <a:r>
              <a:rPr lang="de-DE" dirty="0"/>
              <a:t>Major effort</a:t>
            </a:r>
          </a:p>
          <a:p>
            <a:pPr lvl="1"/>
            <a:r>
              <a:rPr lang="de-DE" dirty="0"/>
              <a:t>Is it the right solution for most use-cases?</a:t>
            </a:r>
          </a:p>
        </p:txBody>
      </p:sp>
    </p:spTree>
    <p:extLst>
      <p:ext uri="{BB962C8B-B14F-4D97-AF65-F5344CB8AC3E}">
        <p14:creationId xmlns:p14="http://schemas.microsoft.com/office/powerpoint/2010/main" val="163087250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4765-22DC-4C94-B391-78BB2812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new functionality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48F83-C4B3-4239-8843-DC423250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41909-9D37-4ECC-8A98-DA74C81D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5728B-1543-45DF-A2B1-A1752065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B3536E-2A69-4099-931B-FB9178C5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Building upon 6.0 enablers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37576B-EE83-4B9E-9637-D6DB18E65AB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Qt Quick 3D</a:t>
            </a:r>
          </a:p>
          <a:p>
            <a:pPr lvl="1"/>
            <a:r>
              <a:rPr lang="de-DE" dirty="0"/>
              <a:t>Instanced Rendering</a:t>
            </a:r>
          </a:p>
          <a:p>
            <a:pPr lvl="1"/>
            <a:r>
              <a:rPr lang="de-DE" dirty="0"/>
              <a:t>Particles, Morphing...</a:t>
            </a:r>
          </a:p>
          <a:p>
            <a:r>
              <a:rPr lang="de-DE" dirty="0"/>
              <a:t>Qt Network</a:t>
            </a:r>
          </a:p>
          <a:p>
            <a:pPr lvl="1"/>
            <a:r>
              <a:rPr lang="de-DE" dirty="0"/>
              <a:t>QNetworkInformation</a:t>
            </a:r>
          </a:p>
          <a:p>
            <a:pPr lvl="1"/>
            <a:r>
              <a:rPr lang="de-DE" dirty="0"/>
              <a:t>TLS backends</a:t>
            </a:r>
          </a:p>
          <a:p>
            <a:r>
              <a:rPr lang="de-DE" dirty="0"/>
              <a:t>Android</a:t>
            </a:r>
          </a:p>
          <a:p>
            <a:pPr lvl="1"/>
            <a:r>
              <a:rPr lang="de-DE" dirty="0"/>
              <a:t>Public JNI API</a:t>
            </a:r>
          </a:p>
          <a:p>
            <a:r>
              <a:rPr lang="de-DE" dirty="0"/>
              <a:t>QNX 7.1</a:t>
            </a:r>
          </a:p>
          <a:p>
            <a:r>
              <a:rPr lang="de-DE" dirty="0"/>
              <a:t>Embedded Linux</a:t>
            </a:r>
          </a:p>
          <a:p>
            <a:pPr lvl="1"/>
            <a:r>
              <a:rPr lang="de-DE" dirty="0"/>
              <a:t>Added new hardware references</a:t>
            </a:r>
          </a:p>
          <a:p>
            <a:r>
              <a:rPr lang="de-DE" sz="1900" dirty="0">
                <a:hlinkClick r:id="rId2"/>
              </a:rPr>
              <a:t>https://wiki.qt.io/New_Features_in_Qt_6.1</a:t>
            </a:r>
            <a:endParaRPr lang="de-DE" sz="1900" dirty="0"/>
          </a:p>
          <a:p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62D00C-C3A6-48BB-8B8B-63ADBA4D478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/>
              <a:t>New Qt Multimedia</a:t>
            </a:r>
          </a:p>
          <a:p>
            <a:pPr lvl="1"/>
            <a:r>
              <a:rPr lang="de-DE" dirty="0"/>
              <a:t>Slimmer</a:t>
            </a:r>
          </a:p>
          <a:p>
            <a:pPr lvl="1"/>
            <a:r>
              <a:rPr lang="de-DE" dirty="0"/>
              <a:t>Refactored API to make more use cases easier to use</a:t>
            </a:r>
          </a:p>
          <a:p>
            <a:r>
              <a:rPr lang="de-DE" dirty="0"/>
              <a:t>Qt Quick Dialogs</a:t>
            </a:r>
          </a:p>
          <a:p>
            <a:pPr lvl="1"/>
            <a:r>
              <a:rPr lang="de-DE" dirty="0"/>
              <a:t>Native desktop dialog integration</a:t>
            </a:r>
          </a:p>
          <a:p>
            <a:r>
              <a:rPr lang="de-DE" dirty="0"/>
              <a:t>QML Tooling</a:t>
            </a:r>
          </a:p>
          <a:p>
            <a:pPr lvl="1"/>
            <a:r>
              <a:rPr lang="de-DE" dirty="0"/>
              <a:t>qmllint, qmlformat, ...</a:t>
            </a:r>
          </a:p>
          <a:p>
            <a:r>
              <a:rPr lang="de-DE" dirty="0"/>
              <a:t>Integrity 19.0.13</a:t>
            </a:r>
          </a:p>
          <a:p>
            <a:r>
              <a:rPr lang="de-DE" sz="1800" dirty="0">
                <a:hlinkClick r:id="rId3"/>
              </a:rPr>
              <a:t>https://wiki.qt.io/New_Features_in_Qt_6.2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1111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9fddfeb92f_6_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Migration Support</a:t>
            </a:r>
            <a:endParaRPr b="1" dirty="0"/>
          </a:p>
        </p:txBody>
      </p:sp>
      <p:sp>
        <p:nvSpPr>
          <p:cNvPr id="1036" name="Google Shape;1036;g9fddfeb92f_6_2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&amp; DOCUMENTATION</a:t>
            </a:r>
            <a:endParaRPr/>
          </a:p>
        </p:txBody>
      </p:sp>
      <p:sp>
        <p:nvSpPr>
          <p:cNvPr id="1042" name="Google Shape;1042;g9fddfeb92f_6_296"/>
          <p:cNvSpPr/>
          <p:nvPr/>
        </p:nvSpPr>
        <p:spPr>
          <a:xfrm>
            <a:off x="6743701" y="1844675"/>
            <a:ext cx="5448524" cy="3916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28575" dir="12060000" algn="bl" rotWithShape="0">
              <a:srgbClr val="20233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3" name="Google Shape;1043;g9fddfeb92f_6_296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734"/>
          <a:stretch/>
        </p:blipFill>
        <p:spPr>
          <a:xfrm>
            <a:off x="6743700" y="2051082"/>
            <a:ext cx="5260949" cy="3816250"/>
          </a:xfrm>
          <a:prstGeom prst="rect">
            <a:avLst/>
          </a:prstGeom>
          <a:solidFill>
            <a:srgbClr val="CECFD5"/>
          </a:solidFill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5612F-955C-415F-9015-DB16A791FA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5121968" cy="3816250"/>
          </a:xfrm>
        </p:spPr>
        <p:txBody>
          <a:bodyPr/>
          <a:lstStyle/>
          <a:p>
            <a:r>
              <a:rPr lang="de-DE" dirty="0"/>
              <a:t>Compile Qt 5 in “Qt 6 – mode”</a:t>
            </a:r>
          </a:p>
          <a:p>
            <a:pPr lvl="1"/>
            <a:r>
              <a:rPr lang="de-DE" dirty="0"/>
              <a:t>Start from 5.15</a:t>
            </a:r>
          </a:p>
          <a:p>
            <a:pPr lvl="1"/>
            <a:r>
              <a:rPr lang="de-DE" dirty="0"/>
              <a:t>QT_DISABLE_DEPRECATED_BEFORE</a:t>
            </a:r>
          </a:p>
          <a:p>
            <a:r>
              <a:rPr lang="de-DE" dirty="0"/>
              <a:t>Compatibility module</a:t>
            </a:r>
          </a:p>
          <a:p>
            <a:pPr lvl="1"/>
            <a:r>
              <a:rPr lang="de-DE" dirty="0"/>
              <a:t>Qt5Compat</a:t>
            </a:r>
          </a:p>
          <a:p>
            <a:r>
              <a:rPr lang="de-DE" dirty="0"/>
              <a:t>Documentation</a:t>
            </a:r>
          </a:p>
          <a:p>
            <a:pPr lvl="1"/>
            <a:r>
              <a:rPr lang="de-DE" dirty="0"/>
              <a:t>Porting section for each module</a:t>
            </a:r>
          </a:p>
          <a:p>
            <a:r>
              <a:rPr lang="de-DE" dirty="0"/>
              <a:t>Tooling</a:t>
            </a:r>
          </a:p>
          <a:p>
            <a:pPr lvl="1"/>
            <a:r>
              <a:rPr lang="de-DE" dirty="0"/>
              <a:t>Based on clazy</a:t>
            </a:r>
          </a:p>
          <a:p>
            <a:r>
              <a:rPr lang="de-DE" dirty="0"/>
              <a:t>Videos / Webinars</a:t>
            </a:r>
          </a:p>
          <a:p>
            <a:pPr lvl="1"/>
            <a:r>
              <a:rPr lang="de-DE" dirty="0">
                <a:hlinkClick r:id="rId4"/>
              </a:rPr>
              <a:t>https://www.youtube.com/watch?v=wuuyzR7dqfg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FBCD68-2837-4549-A2A2-1354379F3F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Basyskom</a:t>
            </a:r>
            <a:endParaRPr lang="de-D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21A99A4-98A2-4D98-A555-E0BCAD867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808" y="4111400"/>
            <a:ext cx="5257106" cy="2054450"/>
          </a:xfrm>
        </p:spPr>
        <p:txBody>
          <a:bodyPr/>
          <a:lstStyle/>
          <a:p>
            <a:r>
              <a:rPr lang="de-DE" dirty="0"/>
              <a:t>Embedded Use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9FFFE-1C60-4FAE-A0CD-B2849D44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60131-0E27-49DC-BE72-6CEB997F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C3BBC-C2E5-482E-8FB3-CE9329C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3BC3F-CA84-4BDC-8CD4-FDA8F4D8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Experience from partners and ecosystem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D960E4-026B-466E-8C61-1453CA796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FA469-844E-4E26-8893-9A694664D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1" y="2230291"/>
            <a:ext cx="5019092" cy="332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E17248-908E-46D3-83A4-2E6D7877D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431" y="4421393"/>
            <a:ext cx="6166813" cy="1744458"/>
          </a:xfrm>
          <a:prstGeom prst="rect">
            <a:avLst/>
          </a:prstGeom>
        </p:spPr>
      </p:pic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62B45F69-42D1-402C-B368-847DECF911BE}"/>
              </a:ext>
            </a:extLst>
          </p:cNvPr>
          <p:cNvSpPr txBox="1">
            <a:spLocks/>
          </p:cNvSpPr>
          <p:nvPr/>
        </p:nvSpPr>
        <p:spPr>
          <a:xfrm>
            <a:off x="5972823" y="1809973"/>
            <a:ext cx="4897438" cy="19871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hlinkClick r:id="rId5"/>
              </a:rPr>
              <a:t>VoidRealms</a:t>
            </a:r>
            <a:endParaRPr lang="de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C36DE6-0168-4D94-8BCD-10E5BD547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117" y="2092409"/>
            <a:ext cx="4402141" cy="93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840823-1592-4C6B-B03D-483111DCB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147" y="2892338"/>
            <a:ext cx="3781930" cy="8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318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AA6FA9-D282-4DE1-812B-4F1A0E57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44824"/>
            <a:ext cx="5228146" cy="4321025"/>
          </a:xfrm>
        </p:spPr>
        <p:txBody>
          <a:bodyPr/>
          <a:lstStyle/>
          <a:p>
            <a:r>
              <a:rPr lang="de-DE" dirty="0"/>
              <a:t>More details on Qt World Summit, Nov 3-4</a:t>
            </a:r>
          </a:p>
          <a:p>
            <a:pPr lvl="1"/>
            <a:r>
              <a:rPr lang="de-DE" dirty="0"/>
              <a:t>Register here: </a:t>
            </a:r>
            <a:r>
              <a:rPr lang="de-DE" dirty="0">
                <a:hlinkClick r:id="rId2"/>
              </a:rPr>
              <a:t>https://www.qt.io/qtws21</a:t>
            </a:r>
            <a:r>
              <a:rPr lang="de-DE" dirty="0"/>
              <a:t> </a:t>
            </a:r>
          </a:p>
          <a:p>
            <a:r>
              <a:rPr lang="de-DE" dirty="0"/>
              <a:t>Content</a:t>
            </a:r>
          </a:p>
          <a:p>
            <a:pPr lvl="1"/>
            <a:r>
              <a:rPr lang="de-DE" dirty="0"/>
              <a:t>Continuation of QML Vision</a:t>
            </a:r>
          </a:p>
          <a:p>
            <a:pPr lvl="2"/>
            <a:r>
              <a:rPr lang="de-DE" dirty="0"/>
              <a:t>Static, Strict, Dynamic</a:t>
            </a:r>
          </a:p>
          <a:p>
            <a:pPr lvl="2"/>
            <a:r>
              <a:rPr lang="de-DE" dirty="0"/>
              <a:t>QML to C++</a:t>
            </a:r>
          </a:p>
          <a:p>
            <a:pPr lvl="2"/>
            <a:r>
              <a:rPr lang="de-DE" dirty="0"/>
              <a:t>Further Tooling creation / enhancements</a:t>
            </a:r>
          </a:p>
          <a:p>
            <a:pPr lvl="1"/>
            <a:r>
              <a:rPr lang="de-DE" dirty="0"/>
              <a:t>Qt for WebAssembly</a:t>
            </a:r>
          </a:p>
          <a:p>
            <a:pPr lvl="1"/>
            <a:r>
              <a:rPr lang="de-DE" dirty="0"/>
              <a:t>Desktop and Mobile</a:t>
            </a:r>
          </a:p>
          <a:p>
            <a:pPr lvl="1"/>
            <a:r>
              <a:rPr lang="de-DE" dirty="0"/>
              <a:t>Strengthen Embedded portfolio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32D9C-D90B-4256-A6D8-7076E24C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B9DE6-C762-498F-ABB4-2C88E36E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6947A-7CC0-4C22-AAE4-C3161F0D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75CCF5-FFEA-4923-9F69-F82153F8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18A834-6F91-41F2-AE74-31AB4FF4660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2D2348-9C66-4A33-9A92-5AAE679F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28" y="1661342"/>
            <a:ext cx="1241250" cy="124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09917-EA06-4866-9BA3-CF11607EA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938" y="1623192"/>
            <a:ext cx="1383620" cy="1518213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18259F8-4390-43CA-BA70-A2E954668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37" y="1641788"/>
            <a:ext cx="1265805" cy="1265805"/>
          </a:xfrm>
          <a:prstGeom prst="rect">
            <a:avLst/>
          </a:prstGeom>
        </p:spPr>
      </p:pic>
      <p:pic>
        <p:nvPicPr>
          <p:cNvPr id="11" name="Picture 10" descr="A white letter on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54645DE5-D2E6-447C-98B2-AF52BEC5F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88" y="2598348"/>
            <a:ext cx="3196760" cy="31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BC304061-B58B-4914-BB42-B68EF8A323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1" t="16579" r="32927" b="16579"/>
          <a:stretch/>
        </p:blipFill>
        <p:spPr>
          <a:xfrm>
            <a:off x="8118106" y="0"/>
            <a:ext cx="4068000" cy="6858000"/>
          </a:xfr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9B9786D-BB60-4484-9F12-6EDD7442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C95EC0-7E67-412F-8341-182B01B4C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0408720-E81E-484B-90E1-F63EF029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476673"/>
            <a:ext cx="7416800" cy="21602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1B7C7-BFB9-4603-96A4-3EDE5080EC6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5688" y="6381750"/>
            <a:ext cx="1800225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F2045A-ED37-4C1B-B749-EF56D29BE8D3}" type="datetime3">
              <a:rPr lang="en-US" smtClean="0"/>
              <a:pPr>
                <a:spcAft>
                  <a:spcPts val="600"/>
                </a:spcAft>
              </a:pPr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EBF07-BFD1-48A7-B1E4-C274F3A3E5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855913" y="6381328"/>
            <a:ext cx="5112296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02C7E-263A-4BA5-9AB1-82427070F8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50863" y="6381750"/>
            <a:ext cx="504825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E15C88C9-B5E2-4C8B-9F03-CCE3D9E7EA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8728778"/>
              </p:ext>
            </p:extLst>
          </p:nvPr>
        </p:nvGraphicFramePr>
        <p:xfrm>
          <a:off x="550863" y="1844675"/>
          <a:ext cx="74168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3440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2FBD8-D60E-4C90-9CD6-F5578BA7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E4E83-DC04-4373-A80A-C2A8E439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F48F8-5C94-4E5E-87F0-4446F4E9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5B12DB-9D74-486A-BF8D-9AE33A22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72E16-5B23-4B12-BB54-936E800F0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A51CFD-3A12-4613-8C51-27E310C810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Qt 6: From technical vision to release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570C02-EA50-4977-8DE1-821F98AA0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68F6F7F-CF76-4C27-AAF4-DAC4F15C99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0E7AEF-C3F7-412E-8234-6F650B939B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E6DC32D-98E1-4881-910F-3FFDE5F88E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5AF2815-F9AF-44CE-98A5-40517CD28C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5C1D3-4D20-4609-A4DD-38D1F577EB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Progress since 6.0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B2116D-DD8D-42C5-8966-12010DC7F1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Where are we? Highlights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F6F3DB-DC58-4B92-A084-28DFD51282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Migration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29D73B7-C918-4249-875F-F5766EAC6F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00B2F9C-E2BD-47FB-878F-4AC24220D1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r="-16169"/>
          <a:stretch/>
        </p:blipFill>
        <p:spPr>
          <a:xfrm>
            <a:off x="6622508" y="1412776"/>
            <a:ext cx="6743700" cy="5445224"/>
          </a:xfrm>
        </p:spPr>
      </p:pic>
    </p:spTree>
    <p:extLst>
      <p:ext uri="{BB962C8B-B14F-4D97-AF65-F5344CB8AC3E}">
        <p14:creationId xmlns:p14="http://schemas.microsoft.com/office/powerpoint/2010/main" val="28159368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4FA07B-1FA0-464F-A917-90461FBA7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Article:</a:t>
            </a:r>
          </a:p>
          <a:p>
            <a:pPr lvl="1"/>
            <a:r>
              <a:rPr lang="de-DE" dirty="0"/>
              <a:t>Next-generation graphics</a:t>
            </a:r>
          </a:p>
          <a:p>
            <a:pPr lvl="1"/>
            <a:r>
              <a:rPr lang="de-DE" dirty="0"/>
              <a:t>Next-generation QML</a:t>
            </a:r>
          </a:p>
          <a:p>
            <a:pPr lvl="1"/>
            <a:r>
              <a:rPr lang="de-DE" dirty="0"/>
              <a:t>Unified and consistent tooling</a:t>
            </a:r>
          </a:p>
          <a:p>
            <a:pPr lvl="1"/>
            <a:r>
              <a:rPr lang="de-DE" dirty="0"/>
              <a:t>Enhancing C++ APIs</a:t>
            </a:r>
          </a:p>
          <a:p>
            <a:pPr lvl="1"/>
            <a:r>
              <a:rPr lang="de-DE" dirty="0"/>
              <a:t>Language Support</a:t>
            </a:r>
          </a:p>
          <a:p>
            <a:r>
              <a:rPr lang="de-DE" sz="1400" dirty="0">
                <a:hlinkClick r:id="rId2"/>
              </a:rPr>
              <a:t>https://www.qt.io/blog/2019/08/07/technical-vision-qt-6</a:t>
            </a:r>
            <a:endParaRPr lang="de-DE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03234-867E-4B1F-A724-6B91905C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3D9C-3639-4E7D-B410-7CC39E8BE448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D4737-A4C4-4AAE-A5E8-A1F2324B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E0C85-DCAD-4758-AE7E-D1477C26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CB75314-EBDE-4A92-BD7A-0B2728A1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Qt 6 – Technical Vision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B96D09-2273-4266-A61E-7404EC730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1F54C1-38C5-4544-83F7-C3608A044888}"/>
              </a:ext>
            </a:extLst>
          </p:cNvPr>
          <p:cNvSpPr/>
          <p:nvPr/>
        </p:nvSpPr>
        <p:spPr>
          <a:xfrm>
            <a:off x="3918730" y="2959485"/>
            <a:ext cx="3454400" cy="618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oogle Shape;614;p3">
            <a:extLst>
              <a:ext uri="{FF2B5EF4-FFF2-40B4-BE49-F238E27FC236}">
                <a16:creationId xmlns:a16="http://schemas.microsoft.com/office/drawing/2014/main" id="{D9D02B14-D8A3-4D41-926F-D5482C241D1E}"/>
              </a:ext>
            </a:extLst>
          </p:cNvPr>
          <p:cNvCxnSpPr/>
          <p:nvPr/>
        </p:nvCxnSpPr>
        <p:spPr>
          <a:xfrm>
            <a:off x="1591335" y="4999840"/>
            <a:ext cx="0" cy="654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Google Shape;623;p3">
            <a:extLst>
              <a:ext uri="{FF2B5EF4-FFF2-40B4-BE49-F238E27FC236}">
                <a16:creationId xmlns:a16="http://schemas.microsoft.com/office/drawing/2014/main" id="{A740FD11-F8A8-4420-A05B-8CC257BA8ED0}"/>
              </a:ext>
            </a:extLst>
          </p:cNvPr>
          <p:cNvSpPr txBox="1"/>
          <p:nvPr/>
        </p:nvSpPr>
        <p:spPr>
          <a:xfrm rot="-2383">
            <a:off x="10430110" y="4334260"/>
            <a:ext cx="865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4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tillium WebSemiBold"/>
                <a:ea typeface="Titillium WebSemiBold"/>
                <a:cs typeface="Titillium WebSemiBold"/>
                <a:sym typeface="Titillium Web SemiBold"/>
              </a:rPr>
              <a:t>2020</a:t>
            </a:r>
            <a:endParaRPr sz="2400">
              <a:solidFill>
                <a:schemeClr val="accent1"/>
              </a:solidFill>
              <a:latin typeface="Titillium WebSemiBold"/>
              <a:ea typeface="Titillium WebSemiBold"/>
              <a:cs typeface="Titillium WebSemiBold"/>
              <a:sym typeface="Titillium Web SemiBold"/>
            </a:endParaRPr>
          </a:p>
        </p:txBody>
      </p:sp>
      <p:cxnSp>
        <p:nvCxnSpPr>
          <p:cNvPr id="12" name="Google Shape;625;p3">
            <a:extLst>
              <a:ext uri="{FF2B5EF4-FFF2-40B4-BE49-F238E27FC236}">
                <a16:creationId xmlns:a16="http://schemas.microsoft.com/office/drawing/2014/main" id="{AD3EF8C2-D80F-418C-8F79-C085899C8DAA}"/>
              </a:ext>
            </a:extLst>
          </p:cNvPr>
          <p:cNvCxnSpPr>
            <a:cxnSpLocks/>
          </p:cNvCxnSpPr>
          <p:nvPr/>
        </p:nvCxnSpPr>
        <p:spPr>
          <a:xfrm>
            <a:off x="8618619" y="3866354"/>
            <a:ext cx="2457766" cy="13875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626;p3">
            <a:extLst>
              <a:ext uri="{FF2B5EF4-FFF2-40B4-BE49-F238E27FC236}">
                <a16:creationId xmlns:a16="http://schemas.microsoft.com/office/drawing/2014/main" id="{AFF31E64-F82D-4233-A90A-40071D28E346}"/>
              </a:ext>
            </a:extLst>
          </p:cNvPr>
          <p:cNvCxnSpPr/>
          <p:nvPr/>
        </p:nvCxnSpPr>
        <p:spPr>
          <a:xfrm>
            <a:off x="1604960" y="4986215"/>
            <a:ext cx="8660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627;p3">
            <a:extLst>
              <a:ext uri="{FF2B5EF4-FFF2-40B4-BE49-F238E27FC236}">
                <a16:creationId xmlns:a16="http://schemas.microsoft.com/office/drawing/2014/main" id="{1A3CB6CD-DE6F-42BD-AF80-FDA6D7BF3FCC}"/>
              </a:ext>
            </a:extLst>
          </p:cNvPr>
          <p:cNvCxnSpPr/>
          <p:nvPr/>
        </p:nvCxnSpPr>
        <p:spPr>
          <a:xfrm rot="10800000">
            <a:off x="10264923" y="4518203"/>
            <a:ext cx="0" cy="46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6" name="Google Shape;628;p3">
            <a:extLst>
              <a:ext uri="{FF2B5EF4-FFF2-40B4-BE49-F238E27FC236}">
                <a16:creationId xmlns:a16="http://schemas.microsoft.com/office/drawing/2014/main" id="{1E414CA9-3119-462D-A0B8-AB15A1469460}"/>
              </a:ext>
            </a:extLst>
          </p:cNvPr>
          <p:cNvSpPr/>
          <p:nvPr/>
        </p:nvSpPr>
        <p:spPr>
          <a:xfrm>
            <a:off x="1519935" y="4914815"/>
            <a:ext cx="142800" cy="142800"/>
          </a:xfrm>
          <a:prstGeom prst="ellipse">
            <a:avLst/>
          </a:prstGeom>
          <a:solidFill>
            <a:srgbClr val="54E8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29;p3">
            <a:extLst>
              <a:ext uri="{FF2B5EF4-FFF2-40B4-BE49-F238E27FC236}">
                <a16:creationId xmlns:a16="http://schemas.microsoft.com/office/drawing/2014/main" id="{CEC1AA29-B8BC-4F28-99CD-8012961FBD44}"/>
              </a:ext>
            </a:extLst>
          </p:cNvPr>
          <p:cNvSpPr txBox="1"/>
          <p:nvPr/>
        </p:nvSpPr>
        <p:spPr>
          <a:xfrm rot="-1940">
            <a:off x="805970" y="5341047"/>
            <a:ext cx="53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4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Titillium WebSemiBold"/>
                <a:ea typeface="Titillium WebSemiBold"/>
                <a:cs typeface="Titillium WebSemiBold"/>
                <a:sym typeface="Titillium Web SemiBold"/>
              </a:rPr>
              <a:t>1995</a:t>
            </a:r>
            <a:endParaRPr sz="1800">
              <a:solidFill>
                <a:schemeClr val="accent1"/>
              </a:solidFill>
              <a:latin typeface="Titillium WebSemiBold"/>
              <a:ea typeface="Titillium WebSemiBold"/>
              <a:cs typeface="Titillium WebSemiBold"/>
              <a:sym typeface="Titillium Web SemiBold"/>
            </a:endParaRPr>
          </a:p>
        </p:txBody>
      </p:sp>
      <p:sp>
        <p:nvSpPr>
          <p:cNvPr id="19" name="Google Shape;630;p3">
            <a:extLst>
              <a:ext uri="{FF2B5EF4-FFF2-40B4-BE49-F238E27FC236}">
                <a16:creationId xmlns:a16="http://schemas.microsoft.com/office/drawing/2014/main" id="{5F8371B4-E966-471B-8206-AA534AB51DE2}"/>
              </a:ext>
            </a:extLst>
          </p:cNvPr>
          <p:cNvSpPr/>
          <p:nvPr/>
        </p:nvSpPr>
        <p:spPr>
          <a:xfrm>
            <a:off x="2767247" y="4914803"/>
            <a:ext cx="142800" cy="142800"/>
          </a:xfrm>
          <a:prstGeom prst="ellipse">
            <a:avLst/>
          </a:prstGeom>
          <a:solidFill>
            <a:srgbClr val="54E8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31;p3">
            <a:extLst>
              <a:ext uri="{FF2B5EF4-FFF2-40B4-BE49-F238E27FC236}">
                <a16:creationId xmlns:a16="http://schemas.microsoft.com/office/drawing/2014/main" id="{A989E0BF-6971-4F94-BD22-4E7307EACD4F}"/>
              </a:ext>
            </a:extLst>
          </p:cNvPr>
          <p:cNvSpPr txBox="1"/>
          <p:nvPr/>
        </p:nvSpPr>
        <p:spPr>
          <a:xfrm rot="21598060">
            <a:off x="2712161" y="5341035"/>
            <a:ext cx="53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4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02330"/>
                </a:solidFill>
                <a:latin typeface="Titillium WebSemiBold"/>
                <a:ea typeface="Titillium WebSemiBold"/>
                <a:cs typeface="Titillium WebSemiBold"/>
                <a:sym typeface="Titillium Web SemiBold"/>
              </a:rPr>
              <a:t>1999</a:t>
            </a:r>
            <a:endParaRPr sz="1800">
              <a:solidFill>
                <a:schemeClr val="dk1"/>
              </a:solidFill>
              <a:latin typeface="Titillium WebSemiBold"/>
              <a:ea typeface="Titillium WebSemiBold"/>
              <a:cs typeface="Titillium WebSemiBold"/>
              <a:sym typeface="Titillium Web SemiBold"/>
            </a:endParaRPr>
          </a:p>
        </p:txBody>
      </p:sp>
      <p:sp>
        <p:nvSpPr>
          <p:cNvPr id="21" name="Google Shape;632;p3">
            <a:extLst>
              <a:ext uri="{FF2B5EF4-FFF2-40B4-BE49-F238E27FC236}">
                <a16:creationId xmlns:a16="http://schemas.microsoft.com/office/drawing/2014/main" id="{3F878ECA-27E9-4425-94E0-B3FF7378337A}"/>
              </a:ext>
            </a:extLst>
          </p:cNvPr>
          <p:cNvSpPr/>
          <p:nvPr/>
        </p:nvSpPr>
        <p:spPr>
          <a:xfrm>
            <a:off x="3631809" y="4914803"/>
            <a:ext cx="142800" cy="142800"/>
          </a:xfrm>
          <a:prstGeom prst="ellipse">
            <a:avLst/>
          </a:prstGeom>
          <a:solidFill>
            <a:srgbClr val="54E8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33;p3">
            <a:extLst>
              <a:ext uri="{FF2B5EF4-FFF2-40B4-BE49-F238E27FC236}">
                <a16:creationId xmlns:a16="http://schemas.microsoft.com/office/drawing/2014/main" id="{6FEDF543-DFFC-458E-8072-5E7CB8EC8EE1}"/>
              </a:ext>
            </a:extLst>
          </p:cNvPr>
          <p:cNvSpPr txBox="1"/>
          <p:nvPr/>
        </p:nvSpPr>
        <p:spPr>
          <a:xfrm rot="21598060">
            <a:off x="3558362" y="5341035"/>
            <a:ext cx="53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4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02330"/>
                </a:solidFill>
                <a:latin typeface="Titillium WebSemiBold"/>
                <a:ea typeface="Titillium WebSemiBold"/>
                <a:cs typeface="Titillium WebSemiBold"/>
                <a:sym typeface="Titillium Web SemiBold"/>
              </a:rPr>
              <a:t>2001</a:t>
            </a:r>
            <a:endParaRPr sz="1800">
              <a:solidFill>
                <a:schemeClr val="dk1"/>
              </a:solidFill>
              <a:latin typeface="Titillium WebSemiBold"/>
              <a:ea typeface="Titillium WebSemiBold"/>
              <a:cs typeface="Titillium WebSemiBold"/>
              <a:sym typeface="Titillium Web SemiBold"/>
            </a:endParaRPr>
          </a:p>
        </p:txBody>
      </p:sp>
      <p:sp>
        <p:nvSpPr>
          <p:cNvPr id="23" name="Google Shape;634;p3">
            <a:extLst>
              <a:ext uri="{FF2B5EF4-FFF2-40B4-BE49-F238E27FC236}">
                <a16:creationId xmlns:a16="http://schemas.microsoft.com/office/drawing/2014/main" id="{437C9B5A-A267-437F-84B6-4301616F1F89}"/>
              </a:ext>
            </a:extLst>
          </p:cNvPr>
          <p:cNvSpPr/>
          <p:nvPr/>
        </p:nvSpPr>
        <p:spPr>
          <a:xfrm>
            <a:off x="5065576" y="4914803"/>
            <a:ext cx="142800" cy="142800"/>
          </a:xfrm>
          <a:prstGeom prst="ellipse">
            <a:avLst/>
          </a:prstGeom>
          <a:solidFill>
            <a:srgbClr val="54E8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35;p3">
            <a:extLst>
              <a:ext uri="{FF2B5EF4-FFF2-40B4-BE49-F238E27FC236}">
                <a16:creationId xmlns:a16="http://schemas.microsoft.com/office/drawing/2014/main" id="{1036CFC0-2495-48E0-9C4C-23DA3ACCD6F5}"/>
              </a:ext>
            </a:extLst>
          </p:cNvPr>
          <p:cNvSpPr txBox="1"/>
          <p:nvPr/>
        </p:nvSpPr>
        <p:spPr>
          <a:xfrm rot="21598060">
            <a:off x="4900321" y="5341035"/>
            <a:ext cx="53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4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02330"/>
                </a:solidFill>
                <a:latin typeface="Titillium WebSemiBold"/>
                <a:ea typeface="Titillium WebSemiBold"/>
                <a:cs typeface="Titillium WebSemiBold"/>
                <a:sym typeface="Titillium Web SemiBold"/>
              </a:rPr>
              <a:t>2005</a:t>
            </a:r>
            <a:endParaRPr sz="1800">
              <a:solidFill>
                <a:schemeClr val="dk1"/>
              </a:solidFill>
              <a:latin typeface="Titillium WebSemiBold"/>
              <a:ea typeface="Titillium WebSemiBold"/>
              <a:cs typeface="Titillium WebSemiBold"/>
              <a:sym typeface="Titillium Web SemiBold"/>
            </a:endParaRPr>
          </a:p>
        </p:txBody>
      </p:sp>
      <p:sp>
        <p:nvSpPr>
          <p:cNvPr id="25" name="Google Shape;636;p3">
            <a:extLst>
              <a:ext uri="{FF2B5EF4-FFF2-40B4-BE49-F238E27FC236}">
                <a16:creationId xmlns:a16="http://schemas.microsoft.com/office/drawing/2014/main" id="{845FCFE3-F93B-41BE-9488-7039D44E95BB}"/>
              </a:ext>
            </a:extLst>
          </p:cNvPr>
          <p:cNvSpPr/>
          <p:nvPr/>
        </p:nvSpPr>
        <p:spPr>
          <a:xfrm>
            <a:off x="7490823" y="4914815"/>
            <a:ext cx="142800" cy="142800"/>
          </a:xfrm>
          <a:prstGeom prst="ellipse">
            <a:avLst/>
          </a:prstGeom>
          <a:solidFill>
            <a:srgbClr val="54E8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37;p3">
            <a:extLst>
              <a:ext uri="{FF2B5EF4-FFF2-40B4-BE49-F238E27FC236}">
                <a16:creationId xmlns:a16="http://schemas.microsoft.com/office/drawing/2014/main" id="{4D78FE49-6C48-4CB5-8D86-28FA13B9C3DA}"/>
              </a:ext>
            </a:extLst>
          </p:cNvPr>
          <p:cNvSpPr txBox="1"/>
          <p:nvPr/>
        </p:nvSpPr>
        <p:spPr>
          <a:xfrm rot="21598060">
            <a:off x="7490820" y="5341047"/>
            <a:ext cx="53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4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02330"/>
                </a:solidFill>
                <a:latin typeface="Titillium WebSemiBold"/>
                <a:ea typeface="Titillium WebSemiBold"/>
                <a:cs typeface="Titillium WebSemiBold"/>
                <a:sym typeface="Titillium Web SemiBold"/>
              </a:rPr>
              <a:t>2012</a:t>
            </a:r>
            <a:endParaRPr sz="1800">
              <a:solidFill>
                <a:schemeClr val="dk1"/>
              </a:solidFill>
              <a:latin typeface="Titillium WebSemiBold"/>
              <a:ea typeface="Titillium WebSemiBold"/>
              <a:cs typeface="Titillium WebSemiBold"/>
              <a:sym typeface="Titillium Web SemiBold"/>
            </a:endParaRPr>
          </a:p>
        </p:txBody>
      </p:sp>
      <p:cxnSp>
        <p:nvCxnSpPr>
          <p:cNvPr id="27" name="Google Shape;638;p3">
            <a:extLst>
              <a:ext uri="{FF2B5EF4-FFF2-40B4-BE49-F238E27FC236}">
                <a16:creationId xmlns:a16="http://schemas.microsoft.com/office/drawing/2014/main" id="{303AD39C-E767-47BD-B461-A30EC1269A75}"/>
              </a:ext>
            </a:extLst>
          </p:cNvPr>
          <p:cNvCxnSpPr/>
          <p:nvPr/>
        </p:nvCxnSpPr>
        <p:spPr>
          <a:xfrm>
            <a:off x="8618619" y="3880229"/>
            <a:ext cx="0" cy="722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</p:spPr>
      </p:cxnSp>
      <p:sp>
        <p:nvSpPr>
          <p:cNvPr id="28" name="Google Shape;639;p3">
            <a:extLst>
              <a:ext uri="{FF2B5EF4-FFF2-40B4-BE49-F238E27FC236}">
                <a16:creationId xmlns:a16="http://schemas.microsoft.com/office/drawing/2014/main" id="{39063BA0-AB4A-4302-B8F8-28488AF76F22}"/>
              </a:ext>
            </a:extLst>
          </p:cNvPr>
          <p:cNvSpPr txBox="1"/>
          <p:nvPr/>
        </p:nvSpPr>
        <p:spPr>
          <a:xfrm rot="-1356">
            <a:off x="9149027" y="3429600"/>
            <a:ext cx="304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Long-term support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E7FAC7-B2EF-43AE-B761-B3DD92794D51}"/>
              </a:ext>
            </a:extLst>
          </p:cNvPr>
          <p:cNvSpPr txBox="1"/>
          <p:nvPr/>
        </p:nvSpPr>
        <p:spPr>
          <a:xfrm>
            <a:off x="1403222" y="43997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A4055"/>
                </a:solidFill>
                <a:latin typeface="Titillium Web"/>
              </a:rPr>
              <a:t>1.0</a:t>
            </a:r>
            <a:r>
              <a:rPr lang="en-US">
                <a:solidFill>
                  <a:srgbClr val="3A4055"/>
                </a:solidFill>
                <a:latin typeface="Titillium Web"/>
              </a:rPr>
              <a:t> 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A7C504-6E41-4E7E-821C-83BAA75A221F}"/>
              </a:ext>
            </a:extLst>
          </p:cNvPr>
          <p:cNvSpPr txBox="1"/>
          <p:nvPr/>
        </p:nvSpPr>
        <p:spPr>
          <a:xfrm>
            <a:off x="2633439" y="43997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A4055"/>
                </a:solidFill>
                <a:latin typeface="Titillium Web"/>
              </a:rPr>
              <a:t>2.0</a:t>
            </a:r>
            <a:r>
              <a:rPr lang="en-US">
                <a:solidFill>
                  <a:srgbClr val="3A4055"/>
                </a:solidFill>
                <a:latin typeface="Titillium Web"/>
              </a:rPr>
              <a:t> 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83A17-A25E-43AC-B55D-AE973CECC525}"/>
              </a:ext>
            </a:extLst>
          </p:cNvPr>
          <p:cNvSpPr txBox="1"/>
          <p:nvPr/>
        </p:nvSpPr>
        <p:spPr>
          <a:xfrm>
            <a:off x="3533150" y="43997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A4055"/>
                </a:solidFill>
                <a:latin typeface="Titillium Web"/>
              </a:rPr>
              <a:t>3.0</a:t>
            </a:r>
            <a:r>
              <a:rPr lang="en-US">
                <a:solidFill>
                  <a:srgbClr val="3A4055"/>
                </a:solidFill>
                <a:latin typeface="Titillium Web"/>
              </a:rPr>
              <a:t> 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777916-18CF-4956-BD8F-4EF6182E89B6}"/>
              </a:ext>
            </a:extLst>
          </p:cNvPr>
          <p:cNvSpPr txBox="1"/>
          <p:nvPr/>
        </p:nvSpPr>
        <p:spPr>
          <a:xfrm>
            <a:off x="4992885" y="43997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A4055"/>
                </a:solidFill>
                <a:latin typeface="Titillium Web"/>
              </a:rPr>
              <a:t>4.0</a:t>
            </a:r>
            <a:r>
              <a:rPr lang="en-US">
                <a:solidFill>
                  <a:srgbClr val="3A4055"/>
                </a:solidFill>
                <a:latin typeface="Titillium Web"/>
              </a:rPr>
              <a:t> 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D13F63-CCD5-4B61-A36E-585716E9B82C}"/>
              </a:ext>
            </a:extLst>
          </p:cNvPr>
          <p:cNvSpPr txBox="1"/>
          <p:nvPr/>
        </p:nvSpPr>
        <p:spPr>
          <a:xfrm>
            <a:off x="7343150" y="43997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A4055"/>
                </a:solidFill>
                <a:latin typeface="Titillium Web"/>
              </a:rPr>
              <a:t>5.0</a:t>
            </a:r>
            <a:r>
              <a:rPr lang="en-US">
                <a:solidFill>
                  <a:srgbClr val="3A4055"/>
                </a:solidFill>
                <a:latin typeface="Titillium Web"/>
              </a:rPr>
              <a:t> </a:t>
            </a:r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B76AB558-57B7-4329-AC37-C16B73BF8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1106" y="4703229"/>
            <a:ext cx="389997" cy="28849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8E94C0-C55A-4653-99DD-6F24B55DCBE9}"/>
              </a:ext>
            </a:extLst>
          </p:cNvPr>
          <p:cNvSpPr/>
          <p:nvPr/>
        </p:nvSpPr>
        <p:spPr>
          <a:xfrm>
            <a:off x="10777114" y="4660533"/>
            <a:ext cx="380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>
                    <a:lumMod val="10000"/>
                  </a:schemeClr>
                </a:solidFill>
              </a:rPr>
              <a:t>6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411228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4EDEEFA-639B-C44B-8F9B-D3AB530C3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6769100" cy="5245100"/>
          </a:xfrm>
          <a:prstGeom prst="rect">
            <a:avLst/>
          </a:prstGeom>
        </p:spPr>
      </p:pic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D4FEB8-6CF6-2643-BA84-86EBA901F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0"/>
            <a:ext cx="67441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Qt 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pPr/>
              <a:t>15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791914"/>
          </a:xfrm>
        </p:spPr>
        <p:txBody>
          <a:bodyPr>
            <a:normAutofit/>
          </a:bodyPr>
          <a:lstStyle/>
          <a:p>
            <a:r>
              <a:rPr lang="en-US" sz="2200" dirty="0">
                <a:sym typeface="Arial" charset="0"/>
              </a:rPr>
              <a:t>Productivity Platform for the Future</a:t>
            </a:r>
            <a:endParaRPr lang="en-US" sz="2200" noProof="0" dirty="0">
              <a:sym typeface="Arial" charset="0"/>
            </a:endParaRPr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type="chart" sz="quarter" idx="15"/>
          </p:nvPr>
        </p:nvGraphicFramePr>
        <p:xfrm>
          <a:off x="6743700" y="692150"/>
          <a:ext cx="4897438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F528C41E-B649-A84F-B4FD-6C17C936C979}"/>
              </a:ext>
            </a:extLst>
          </p:cNvPr>
          <p:cNvSpPr txBox="1">
            <a:spLocks/>
          </p:cNvSpPr>
          <p:nvPr/>
        </p:nvSpPr>
        <p:spPr>
          <a:xfrm>
            <a:off x="6371643" y="756568"/>
            <a:ext cx="4897437" cy="7919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sym typeface="Arial" charset="0"/>
              </a:rPr>
              <a:t>Next-Generation User Experience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99CA858F-38A9-AA42-ACCC-661EE5524CC2}"/>
              </a:ext>
            </a:extLst>
          </p:cNvPr>
          <p:cNvSpPr txBox="1">
            <a:spLocks/>
          </p:cNvSpPr>
          <p:nvPr/>
        </p:nvSpPr>
        <p:spPr>
          <a:xfrm>
            <a:off x="6884083" y="3717206"/>
            <a:ext cx="3748421" cy="7919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sym typeface="Arial" charset="0"/>
              </a:rPr>
              <a:t>Limitless Scalability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6FA0C2-4869-479C-BC59-91F3B4CC2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2849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Two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BEEE004D-D56A-4BC2-BAC0-D54A0D95777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b="13878"/>
          <a:stretch>
            <a:fillRect/>
          </a:stretch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01EAD-AE65-4353-A9F1-41B46EFC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B64-DCF6-4E99-B60E-8EB89106D7D6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BFF2A-6E2B-4686-90A5-233E0D31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EC14-095B-4A7E-A6A4-D533AECE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91F036-0588-48FC-BFCC-D38F69C0A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How to get there?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4A75AD-0941-44F3-BB31-22C22B5BD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A4C2B0-5144-4228-B241-A89F38BF8D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0982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00203-ABEC-4C2F-9D43-EF1B2812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8A3-ED0B-4CC0-A7BA-3A85DD603AED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1A099-4E1F-4CD7-A7A4-D7B0FA2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26654-16D3-4735-BA53-2B252594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4AB48F8-CF59-4A08-B304-65F31AE0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Iterative approach on timebased principles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651FA8-D4DA-4662-841E-032E45FEC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D65A8A-A54F-4C98-AFAF-8F6C0386BD06}"/>
              </a:ext>
            </a:extLst>
          </p:cNvPr>
          <p:cNvSpPr/>
          <p:nvPr/>
        </p:nvSpPr>
        <p:spPr>
          <a:xfrm>
            <a:off x="1154545" y="2170545"/>
            <a:ext cx="1173019" cy="32751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F2A2E2-CC24-4A9B-BADE-CB1B9CFF6DC6}"/>
              </a:ext>
            </a:extLst>
          </p:cNvPr>
          <p:cNvSpPr/>
          <p:nvPr/>
        </p:nvSpPr>
        <p:spPr>
          <a:xfrm>
            <a:off x="3399113" y="3649133"/>
            <a:ext cx="1173019" cy="17961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Essentials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BD9D5-A39C-4665-B1A0-F82CB5DE5449}"/>
              </a:ext>
            </a:extLst>
          </p:cNvPr>
          <p:cNvSpPr/>
          <p:nvPr/>
        </p:nvSpPr>
        <p:spPr>
          <a:xfrm>
            <a:off x="3399113" y="2170545"/>
            <a:ext cx="1173018" cy="1456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AddOns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00FC14-1532-4036-BA5F-E148810420F7}"/>
              </a:ext>
            </a:extLst>
          </p:cNvPr>
          <p:cNvSpPr txBox="1">
            <a:spLocks/>
          </p:cNvSpPr>
          <p:nvPr/>
        </p:nvSpPr>
        <p:spPr>
          <a:xfrm>
            <a:off x="6215063" y="2996898"/>
            <a:ext cx="5257106" cy="14564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Step 1: Form vision into implementation</a:t>
            </a:r>
          </a:p>
          <a:p>
            <a:pPr lvl="1"/>
            <a:r>
              <a:rPr lang="de-DE" dirty="0"/>
              <a:t>Modernization, NextGen, Toolability</a:t>
            </a:r>
          </a:p>
          <a:p>
            <a:pPr lvl="1"/>
            <a:r>
              <a:rPr lang="de-DE" dirty="0"/>
              <a:t>Focus on core set (Qt 6.0)</a:t>
            </a:r>
          </a:p>
          <a:p>
            <a:endParaRPr lang="de-D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0F7B45D-4E80-4C28-83BB-87B2C4A36638}"/>
              </a:ext>
            </a:extLst>
          </p:cNvPr>
          <p:cNvSpPr txBox="1">
            <a:spLocks/>
          </p:cNvSpPr>
          <p:nvPr/>
        </p:nvSpPr>
        <p:spPr>
          <a:xfrm>
            <a:off x="6211535" y="4256951"/>
            <a:ext cx="5257106" cy="13811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Step 2: Transfer modernization to all modules</a:t>
            </a:r>
          </a:p>
          <a:p>
            <a:pPr lvl="1"/>
            <a:r>
              <a:rPr lang="de-DE" dirty="0"/>
              <a:t>While applying modernization to those</a:t>
            </a:r>
          </a:p>
          <a:p>
            <a:pPr lvl="1"/>
            <a:r>
              <a:rPr lang="de-DE" dirty="0"/>
              <a:t>Qt 6.1.. Qt 6.2</a:t>
            </a:r>
          </a:p>
          <a:p>
            <a:endParaRPr lang="de-DE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30C4624-3D75-4F87-83CB-2C5774A30ED3}"/>
              </a:ext>
            </a:extLst>
          </p:cNvPr>
          <p:cNvSpPr/>
          <p:nvPr/>
        </p:nvSpPr>
        <p:spPr>
          <a:xfrm rot="10800000">
            <a:off x="5720798" y="4265045"/>
            <a:ext cx="256140" cy="115252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A95457F-1D60-4D95-9038-EE18E86819AF}"/>
              </a:ext>
            </a:extLst>
          </p:cNvPr>
          <p:cNvSpPr/>
          <p:nvPr/>
        </p:nvSpPr>
        <p:spPr>
          <a:xfrm rot="5400000">
            <a:off x="5447933" y="2583152"/>
            <a:ext cx="256140" cy="115252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EA124B-A5AA-482A-9EC7-653BB571AD84}"/>
              </a:ext>
            </a:extLst>
          </p:cNvPr>
          <p:cNvSpPr/>
          <p:nvPr/>
        </p:nvSpPr>
        <p:spPr>
          <a:xfrm>
            <a:off x="2468015" y="3468330"/>
            <a:ext cx="757105" cy="33741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92EFD6-56CF-4ADD-AE45-A1126C1568F1}"/>
              </a:ext>
            </a:extLst>
          </p:cNvPr>
          <p:cNvSpPr txBox="1">
            <a:spLocks/>
          </p:cNvSpPr>
          <p:nvPr/>
        </p:nvSpPr>
        <p:spPr>
          <a:xfrm>
            <a:off x="6211535" y="1812209"/>
            <a:ext cx="5257106" cy="14564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Step 0: Modularization</a:t>
            </a:r>
          </a:p>
          <a:p>
            <a:pPr lvl="1"/>
            <a:r>
              <a:rPr lang="de-DE" dirty="0"/>
              <a:t>Split Qt modules into categories</a:t>
            </a:r>
          </a:p>
          <a:p>
            <a:pPr lvl="1"/>
            <a:r>
              <a:rPr lang="de-DE" dirty="0"/>
              <a:t>Started at Qt 5.0</a:t>
            </a:r>
          </a:p>
          <a:p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456E8-07DD-4DB1-81F3-FC962DB247D8}"/>
              </a:ext>
            </a:extLst>
          </p:cNvPr>
          <p:cNvSpPr/>
          <p:nvPr/>
        </p:nvSpPr>
        <p:spPr>
          <a:xfrm>
            <a:off x="2688879" y="1628775"/>
            <a:ext cx="2248064" cy="176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640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3" grpId="0"/>
      <p:bldP spid="24" grpId="0"/>
      <p:bldP spid="25" grpId="0" animBg="1"/>
      <p:bldP spid="26" grpId="0" animBg="1"/>
      <p:bldP spid="7" grpId="0" animBg="1"/>
      <p:bldP spid="7" grpId="1" animBg="1"/>
      <p:bldP spid="17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B138-C6F8-49B4-85B9-EFA2E888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1B65-EE34-4658-A3AE-CDB8E35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44936-750A-4723-BB89-AF7FC912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429546-1A71-4B7A-A67A-629AB1F73C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6.0: The initial Qt 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FA7BAF-86D0-4C56-9D42-4BC6AB447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C318E4-E42E-4B73-AC6C-119C45590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Picture Placeholder 5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9FFF1753-37BB-4972-8967-6434522C480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3" b="7153"/>
          <a:stretch>
            <a:fillRect/>
          </a:stretch>
        </p:blipFill>
        <p:spPr>
          <a:xfrm>
            <a:off x="0" y="0"/>
            <a:ext cx="12192000" cy="5876925"/>
          </a:xfrm>
        </p:spPr>
      </p:pic>
    </p:spTree>
    <p:extLst>
      <p:ext uri="{BB962C8B-B14F-4D97-AF65-F5344CB8AC3E}">
        <p14:creationId xmlns:p14="http://schemas.microsoft.com/office/powerpoint/2010/main" val="20324577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"/>
          <p:cNvSpPr txBox="1"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None/>
            </a:pPr>
            <a:r>
              <a:rPr lang="en-US" b="1"/>
              <a:t>Qt RHI</a:t>
            </a:r>
            <a:endParaRPr b="1"/>
          </a:p>
        </p:txBody>
      </p:sp>
      <p:sp>
        <p:nvSpPr>
          <p:cNvPr id="753" name="Google Shape;753;p8"/>
          <p:cNvSpPr txBox="1">
            <a:spLocks noGrp="1"/>
          </p:cNvSpPr>
          <p:nvPr>
            <p:ph type="body" idx="1"/>
          </p:nvPr>
        </p:nvSpPr>
        <p:spPr>
          <a:xfrm>
            <a:off x="550863" y="476673"/>
            <a:ext cx="489743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RENDERING HARDWARE INTERFACE</a:t>
            </a:r>
            <a:endParaRPr/>
          </a:p>
        </p:txBody>
      </p:sp>
      <p:sp>
        <p:nvSpPr>
          <p:cNvPr id="754" name="Google Shape;754;p8"/>
          <p:cNvSpPr txBox="1">
            <a:spLocks noGrp="1"/>
          </p:cNvSpPr>
          <p:nvPr>
            <p:ph type="body" idx="2"/>
          </p:nvPr>
        </p:nvSpPr>
        <p:spPr>
          <a:xfrm>
            <a:off x="550875" y="2676859"/>
            <a:ext cx="48975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lnSpcReduction="10000"/>
          </a:bodyPr>
          <a:lstStyle/>
          <a:p>
            <a:pPr marL="182245" lvl="0" indent="-169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›"/>
            </a:pPr>
            <a:r>
              <a:rPr lang="en-US" dirty="0"/>
              <a:t>Create </a:t>
            </a:r>
            <a:r>
              <a:rPr lang="en-US" dirty="0">
                <a:solidFill>
                  <a:schemeClr val="accent1"/>
                </a:solidFill>
              </a:rPr>
              <a:t>hardware-accelerated</a:t>
            </a:r>
            <a:r>
              <a:rPr lang="en-US" dirty="0"/>
              <a:t> user-interfaces on any rendering platform</a:t>
            </a:r>
            <a:endParaRPr dirty="0"/>
          </a:p>
          <a:p>
            <a:pPr marL="539750" lvl="1" indent="-182244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</a:pPr>
            <a:r>
              <a:rPr lang="en-US" dirty="0"/>
              <a:t>OpenGL, Vulkan, Direct 3D, Metal</a:t>
            </a:r>
            <a:endParaRPr dirty="0"/>
          </a:p>
          <a:p>
            <a:pPr marL="182245" lvl="0" indent="-169545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›"/>
            </a:pPr>
            <a:r>
              <a:rPr lang="en-US" dirty="0"/>
              <a:t>New </a:t>
            </a:r>
            <a:r>
              <a:rPr lang="en-US" dirty="0">
                <a:solidFill>
                  <a:schemeClr val="accent1"/>
                </a:solidFill>
              </a:rPr>
              <a:t>Qt Shader Tools</a:t>
            </a:r>
            <a:endParaRPr dirty="0">
              <a:solidFill>
                <a:schemeClr val="accent1"/>
              </a:solidFill>
            </a:endParaRPr>
          </a:p>
          <a:p>
            <a:pPr marL="539750" lvl="1" indent="-182244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</a:pPr>
            <a:r>
              <a:rPr lang="en-US" dirty="0"/>
              <a:t>Write rendering code </a:t>
            </a:r>
            <a:r>
              <a:rPr lang="en-US" dirty="0">
                <a:solidFill>
                  <a:schemeClr val="accent1"/>
                </a:solidFill>
              </a:rPr>
              <a:t>once</a:t>
            </a:r>
            <a:r>
              <a:rPr lang="en-US" dirty="0"/>
              <a:t>, deploy to </a:t>
            </a:r>
            <a:r>
              <a:rPr lang="en-US" dirty="0">
                <a:solidFill>
                  <a:schemeClr val="accent1"/>
                </a:solidFill>
              </a:rPr>
              <a:t>any hardware</a:t>
            </a:r>
            <a:endParaRPr dirty="0">
              <a:solidFill>
                <a:schemeClr val="accent1"/>
              </a:solidFill>
            </a:endParaRPr>
          </a:p>
          <a:p>
            <a:pPr marL="182245" lvl="0" indent="-169545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ts val="1800"/>
              <a:buChar char="›"/>
            </a:pPr>
            <a:r>
              <a:rPr lang="en-US" dirty="0"/>
              <a:t>Add </a:t>
            </a:r>
            <a:r>
              <a:rPr lang="en-US" dirty="0">
                <a:solidFill>
                  <a:schemeClr val="accent1"/>
                </a:solidFill>
              </a:rPr>
              <a:t>new hardware targets</a:t>
            </a:r>
            <a:r>
              <a:rPr lang="en-US" dirty="0">
                <a:solidFill>
                  <a:srgbClr val="2AA038"/>
                </a:solidFill>
              </a:rPr>
              <a:t> </a:t>
            </a:r>
            <a:r>
              <a:rPr lang="en-US" dirty="0"/>
              <a:t>in no time</a:t>
            </a:r>
            <a:endParaRPr dirty="0">
              <a:solidFill>
                <a:srgbClr val="2AA038"/>
              </a:solidFill>
            </a:endParaRPr>
          </a:p>
        </p:txBody>
      </p:sp>
      <p:pic>
        <p:nvPicPr>
          <p:cNvPr id="758" name="Google Shape;758;p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2281" y="1844675"/>
            <a:ext cx="6769500" cy="4752900"/>
          </a:xfrm>
          <a:prstGeom prst="rect">
            <a:avLst/>
          </a:prstGeom>
          <a:noFill/>
          <a:ln>
            <a:noFill/>
          </a:ln>
          <a:effectLst>
            <a:outerShdw blurRad="14288" dist="38100" dir="8100000" algn="tr" rotWithShape="0">
              <a:srgbClr val="202330">
                <a:alpha val="3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A simple instanced rendering example showing 20 000 metallic doughnut shapes.">
            <a:extLst>
              <a:ext uri="{FF2B5EF4-FFF2-40B4-BE49-F238E27FC236}">
                <a16:creationId xmlns:a16="http://schemas.microsoft.com/office/drawing/2014/main" id="{F6E24028-64C9-40B7-8E52-A9BF0333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2" y="3958410"/>
            <a:ext cx="4145025" cy="23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552524A6-1B7C-4A09-B3F1-ADC6024F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2D and 3D in one scene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62F02-CB93-4E4F-9910-50D30B3B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12EA-2E1A-426F-A2F2-F336791EFBE0}" type="datetime3">
              <a:rPr lang="en-US" smtClean="0"/>
              <a:t>15 September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326AB-C681-44D2-B1DC-DBA50C1E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BE4F-FFB8-448B-9A9C-8268EFB0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9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E4609B5-C8FA-42AE-8C92-D36A9900E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Next-Gen user interfaces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F25C812-C730-4CFF-826A-9743F1A25D8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de-DE" dirty="0"/>
              <a:t>Create the WOW effect in your UI</a:t>
            </a:r>
          </a:p>
          <a:p>
            <a:r>
              <a:rPr lang="de-DE" dirty="0"/>
              <a:t>Customized and branded experiences</a:t>
            </a:r>
          </a:p>
          <a:p>
            <a:r>
              <a:rPr lang="de-DE" dirty="0"/>
              <a:t>Native Look &amp; Feel where needed</a:t>
            </a:r>
          </a:p>
          <a:p>
            <a:r>
              <a:rPr lang="de-DE" dirty="0"/>
              <a:t>Fully toolable with Qt Design Studio</a:t>
            </a:r>
          </a:p>
        </p:txBody>
      </p:sp>
      <p:pic>
        <p:nvPicPr>
          <p:cNvPr id="29" name="Picture 2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35BBBD4-9D09-42AC-97DA-A9376777C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120" y="4545032"/>
            <a:ext cx="2444937" cy="2203253"/>
          </a:xfrm>
          <a:prstGeom prst="round2Diag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FE502C-CE3D-4375-BC5E-0858FB5D7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9" y="3731483"/>
            <a:ext cx="3350941" cy="178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B1F567EA-20A9-41FA-A2B4-F96388A7F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229" y="-80616"/>
            <a:ext cx="1769427" cy="1578710"/>
          </a:xfrm>
          <a:prstGeom prst="rect">
            <a:avLst/>
          </a:prstGeom>
        </p:spPr>
      </p:pic>
      <p:pic>
        <p:nvPicPr>
          <p:cNvPr id="33" name="Picture 32" descr="A picture containing container, bin&#10;&#10;Description automatically generated">
            <a:extLst>
              <a:ext uri="{FF2B5EF4-FFF2-40B4-BE49-F238E27FC236}">
                <a16:creationId xmlns:a16="http://schemas.microsoft.com/office/drawing/2014/main" id="{ECAFE57A-9079-49B1-A0A1-394B368C6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9599" y="0"/>
            <a:ext cx="1585530" cy="1578710"/>
          </a:xfrm>
          <a:prstGeom prst="rect">
            <a:avLst/>
          </a:prstGeom>
        </p:spPr>
      </p:pic>
      <p:pic>
        <p:nvPicPr>
          <p:cNvPr id="34" name="Picture 3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18D4BB9D-BDCD-4D8B-ADF0-861CC71AB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2427" y="101328"/>
            <a:ext cx="1578710" cy="1578710"/>
          </a:xfrm>
          <a:prstGeom prst="rect">
            <a:avLst/>
          </a:prstGeom>
        </p:spPr>
      </p:pic>
      <p:pic>
        <p:nvPicPr>
          <p:cNvPr id="6" name="Online Media 5" title="Qt Hackathon Compilation">
            <a:hlinkClick r:id="" action="ppaction://media"/>
            <a:extLst>
              <a:ext uri="{FF2B5EF4-FFF2-40B4-BE49-F238E27FC236}">
                <a16:creationId xmlns:a16="http://schemas.microsoft.com/office/drawing/2014/main" id="{D69D80D8-6D5B-42E2-A057-49D117289A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658649" y="1989227"/>
            <a:ext cx="5282839" cy="29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24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 QT Company">
  <a:themeElements>
    <a:clrScheme name="QT 2020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CECFD5"/>
      </a:accent2>
      <a:accent3>
        <a:srgbClr val="53586B"/>
      </a:accent3>
      <a:accent4>
        <a:srgbClr val="17A81A"/>
      </a:accent4>
      <a:accent5>
        <a:srgbClr val="222840"/>
      </a:accent5>
      <a:accent6>
        <a:srgbClr val="F9E56D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Qt_sample.potx" id="{FE6CE645-C6FC-4840-BD51-BD0638763AB4}" vid="{C297F9F0-FDD5-427A-AC32-7F90C943FE98}"/>
    </a:ext>
  </a:extLst>
</a:theme>
</file>

<file path=ppt/theme/theme2.xml><?xml version="1.0" encoding="utf-8"?>
<a:theme xmlns:a="http://schemas.openxmlformats.org/drawingml/2006/main" name="Office Theme">
  <a:themeElements>
    <a:clrScheme name="The QT Company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848895"/>
      </a:accent2>
      <a:accent3>
        <a:srgbClr val="53586B"/>
      </a:accent3>
      <a:accent4>
        <a:srgbClr val="17A81A"/>
      </a:accent4>
      <a:accent5>
        <a:srgbClr val="222840"/>
      </a:accent5>
      <a:accent6>
        <a:srgbClr val="B5B7BF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e QT Company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848895"/>
      </a:accent2>
      <a:accent3>
        <a:srgbClr val="53586B"/>
      </a:accent3>
      <a:accent4>
        <a:srgbClr val="17A81A"/>
      </a:accent4>
      <a:accent5>
        <a:srgbClr val="222840"/>
      </a:accent5>
      <a:accent6>
        <a:srgbClr val="B5B7BF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TheQt</Template>
  <TotalTime>0</TotalTime>
  <Words>998</Words>
  <Application>Microsoft Office PowerPoint</Application>
  <PresentationFormat>Widescreen</PresentationFormat>
  <Paragraphs>283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Titillium WebSemiBold</vt:lpstr>
      <vt:lpstr>Wingdings,Sans-Serif</vt:lpstr>
      <vt:lpstr>Titillium Web</vt:lpstr>
      <vt:lpstr>The QT Company</vt:lpstr>
      <vt:lpstr>Qt 6.2 LTS vs. Qt 5.15: The big feature parity comparison</vt:lpstr>
      <vt:lpstr>Agenda</vt:lpstr>
      <vt:lpstr>Qt 6 – Technical Vision</vt:lpstr>
      <vt:lpstr>Qt Objectives</vt:lpstr>
      <vt:lpstr>PowerPoint Presentation</vt:lpstr>
      <vt:lpstr>Iterative approach on timebased principles</vt:lpstr>
      <vt:lpstr>PowerPoint Presentation</vt:lpstr>
      <vt:lpstr>Qt RHI</vt:lpstr>
      <vt:lpstr>2D and 3D in one scene</vt:lpstr>
      <vt:lpstr>Modernization, Updates, Refactorings...</vt:lpstr>
      <vt:lpstr>PowerPoint Presentation</vt:lpstr>
      <vt:lpstr>PowerPoint Presentation</vt:lpstr>
      <vt:lpstr>Module migration / updates</vt:lpstr>
      <vt:lpstr>What about module... ?</vt:lpstr>
      <vt:lpstr>Additional new functionality</vt:lpstr>
      <vt:lpstr>Migration Support</vt:lpstr>
      <vt:lpstr>Experience from partners and ecosystem</vt:lpstr>
      <vt:lpstr>Outlook</vt:lpstr>
      <vt:lpstr>Summary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Qt 6.2LTS</dc:title>
  <dc:creator>Maurice Kalinowski</dc:creator>
  <cp:lastModifiedBy>Maurice Kalinowski</cp:lastModifiedBy>
  <cp:revision>1</cp:revision>
  <cp:lastPrinted>2016-03-29T08:16:01Z</cp:lastPrinted>
  <dcterms:created xsi:type="dcterms:W3CDTF">2021-08-10T05:05:23Z</dcterms:created>
  <dcterms:modified xsi:type="dcterms:W3CDTF">2021-09-15T06:51:23Z</dcterms:modified>
</cp:coreProperties>
</file>